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65" r:id="rId3"/>
    <p:sldId id="257" r:id="rId4"/>
    <p:sldId id="266" r:id="rId5"/>
    <p:sldId id="262" r:id="rId6"/>
    <p:sldId id="258" r:id="rId7"/>
    <p:sldId id="267" r:id="rId8"/>
    <p:sldId id="259" r:id="rId9"/>
    <p:sldId id="269" r:id="rId10"/>
    <p:sldId id="263" r:id="rId11"/>
    <p:sldId id="260" r:id="rId12"/>
    <p:sldId id="261" r:id="rId13"/>
    <p:sldId id="268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22"/>
    <p:restoredTop sz="94680"/>
  </p:normalViewPr>
  <p:slideViewPr>
    <p:cSldViewPr snapToGrid="0">
      <p:cViewPr varScale="1">
        <p:scale>
          <a:sx n="145" d="100"/>
          <a:sy n="145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0CB9BF-37EF-4DA9-BDB1-EE1E214D20E8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4891300-C04E-4AEC-90E0-A4C08E0B1AFA}">
      <dgm:prSet/>
      <dgm:spPr/>
      <dgm:t>
        <a:bodyPr/>
        <a:lstStyle/>
        <a:p>
          <a:r>
            <a:rPr lang="en-US"/>
            <a:t>Social media has promoted a lot of misinformation on health</a:t>
          </a:r>
        </a:p>
      </dgm:t>
    </dgm:pt>
    <dgm:pt modelId="{6B9AEB93-BF54-4D44-88B8-42E61859FE36}" type="parTrans" cxnId="{A2BB62C8-770C-4D9C-8CC4-AA6F09EB986F}">
      <dgm:prSet/>
      <dgm:spPr/>
      <dgm:t>
        <a:bodyPr/>
        <a:lstStyle/>
        <a:p>
          <a:endParaRPr lang="en-US"/>
        </a:p>
      </dgm:t>
    </dgm:pt>
    <dgm:pt modelId="{4A9ED2E1-2F2C-4817-B6A5-1E3565EB5005}" type="sibTrans" cxnId="{A2BB62C8-770C-4D9C-8CC4-AA6F09EB986F}">
      <dgm:prSet/>
      <dgm:spPr/>
      <dgm:t>
        <a:bodyPr/>
        <a:lstStyle/>
        <a:p>
          <a:endParaRPr lang="en-US"/>
        </a:p>
      </dgm:t>
    </dgm:pt>
    <dgm:pt modelId="{E3691E32-6033-49B9-AF5F-85DD3789A6FB}">
      <dgm:prSet/>
      <dgm:spPr/>
      <dgm:t>
        <a:bodyPr/>
        <a:lstStyle/>
        <a:p>
          <a:r>
            <a:rPr lang="en-US"/>
            <a:t>Causes people to stress over the wrong things</a:t>
          </a:r>
        </a:p>
      </dgm:t>
    </dgm:pt>
    <dgm:pt modelId="{0591D0B6-0571-40F0-89BA-82C723A82285}" type="parTrans" cxnId="{96B01BDB-D429-4483-8EA2-4621A31ABE35}">
      <dgm:prSet/>
      <dgm:spPr/>
      <dgm:t>
        <a:bodyPr/>
        <a:lstStyle/>
        <a:p>
          <a:endParaRPr lang="en-US"/>
        </a:p>
      </dgm:t>
    </dgm:pt>
    <dgm:pt modelId="{48276EB6-4F24-4549-B341-42AED61151A7}" type="sibTrans" cxnId="{96B01BDB-D429-4483-8EA2-4621A31ABE35}">
      <dgm:prSet/>
      <dgm:spPr/>
      <dgm:t>
        <a:bodyPr/>
        <a:lstStyle/>
        <a:p>
          <a:endParaRPr lang="en-US"/>
        </a:p>
      </dgm:t>
    </dgm:pt>
    <dgm:pt modelId="{FCC956D6-DE48-4C6B-82F7-112E886BF701}">
      <dgm:prSet/>
      <dgm:spPr/>
      <dgm:t>
        <a:bodyPr/>
        <a:lstStyle/>
        <a:p>
          <a:r>
            <a:rPr lang="en-US" b="1" dirty="0"/>
            <a:t>66% of Americans</a:t>
          </a:r>
          <a:r>
            <a:rPr lang="en-US" dirty="0"/>
            <a:t> reported being anxious about their health</a:t>
          </a:r>
        </a:p>
      </dgm:t>
    </dgm:pt>
    <dgm:pt modelId="{7C9FC5F6-DE9B-4E20-A044-2629952AF15A}" type="parTrans" cxnId="{B3B4512E-7775-454A-87DE-E7A25E164E4D}">
      <dgm:prSet/>
      <dgm:spPr/>
      <dgm:t>
        <a:bodyPr/>
        <a:lstStyle/>
        <a:p>
          <a:endParaRPr lang="en-US"/>
        </a:p>
      </dgm:t>
    </dgm:pt>
    <dgm:pt modelId="{B22D734B-917E-4058-A77E-F2B60AA69AB3}" type="sibTrans" cxnId="{B3B4512E-7775-454A-87DE-E7A25E164E4D}">
      <dgm:prSet/>
      <dgm:spPr/>
      <dgm:t>
        <a:bodyPr/>
        <a:lstStyle/>
        <a:p>
          <a:endParaRPr lang="en-US"/>
        </a:p>
      </dgm:t>
    </dgm:pt>
    <dgm:pt modelId="{1354F07A-AA29-4947-BD66-3034C71EC0A7}" type="pres">
      <dgm:prSet presAssocID="{DD0CB9BF-37EF-4DA9-BDB1-EE1E214D20E8}" presName="vert0" presStyleCnt="0">
        <dgm:presLayoutVars>
          <dgm:dir/>
          <dgm:animOne val="branch"/>
          <dgm:animLvl val="lvl"/>
        </dgm:presLayoutVars>
      </dgm:prSet>
      <dgm:spPr/>
    </dgm:pt>
    <dgm:pt modelId="{987B6034-EC2F-3248-B5A1-5A65985DA6DA}" type="pres">
      <dgm:prSet presAssocID="{B4891300-C04E-4AEC-90E0-A4C08E0B1AFA}" presName="thickLine" presStyleLbl="alignNode1" presStyleIdx="0" presStyleCnt="3"/>
      <dgm:spPr/>
    </dgm:pt>
    <dgm:pt modelId="{5A50B613-E26E-3841-85D1-BA0547B04F11}" type="pres">
      <dgm:prSet presAssocID="{B4891300-C04E-4AEC-90E0-A4C08E0B1AFA}" presName="horz1" presStyleCnt="0"/>
      <dgm:spPr/>
    </dgm:pt>
    <dgm:pt modelId="{A79DE9B3-9936-F14D-87AE-8B107DE4712D}" type="pres">
      <dgm:prSet presAssocID="{B4891300-C04E-4AEC-90E0-A4C08E0B1AFA}" presName="tx1" presStyleLbl="revTx" presStyleIdx="0" presStyleCnt="3"/>
      <dgm:spPr/>
    </dgm:pt>
    <dgm:pt modelId="{2F1D6EE4-31DD-394E-A366-4476B4F42624}" type="pres">
      <dgm:prSet presAssocID="{B4891300-C04E-4AEC-90E0-A4C08E0B1AFA}" presName="vert1" presStyleCnt="0"/>
      <dgm:spPr/>
    </dgm:pt>
    <dgm:pt modelId="{D98DBB3B-1B16-CA4B-B047-D31CC9CA107F}" type="pres">
      <dgm:prSet presAssocID="{E3691E32-6033-49B9-AF5F-85DD3789A6FB}" presName="thickLine" presStyleLbl="alignNode1" presStyleIdx="1" presStyleCnt="3"/>
      <dgm:spPr/>
    </dgm:pt>
    <dgm:pt modelId="{C8EFF8C4-9A5D-E343-9542-2E11ACFDA3DE}" type="pres">
      <dgm:prSet presAssocID="{E3691E32-6033-49B9-AF5F-85DD3789A6FB}" presName="horz1" presStyleCnt="0"/>
      <dgm:spPr/>
    </dgm:pt>
    <dgm:pt modelId="{27B106F7-E91B-6B4E-9C6C-1F9039DE3E86}" type="pres">
      <dgm:prSet presAssocID="{E3691E32-6033-49B9-AF5F-85DD3789A6FB}" presName="tx1" presStyleLbl="revTx" presStyleIdx="1" presStyleCnt="3"/>
      <dgm:spPr/>
    </dgm:pt>
    <dgm:pt modelId="{7980424A-D8DA-DD4E-863F-C3F2557CFA57}" type="pres">
      <dgm:prSet presAssocID="{E3691E32-6033-49B9-AF5F-85DD3789A6FB}" presName="vert1" presStyleCnt="0"/>
      <dgm:spPr/>
    </dgm:pt>
    <dgm:pt modelId="{4E58A301-C72D-3845-8487-70CE598ED2A6}" type="pres">
      <dgm:prSet presAssocID="{FCC956D6-DE48-4C6B-82F7-112E886BF701}" presName="thickLine" presStyleLbl="alignNode1" presStyleIdx="2" presStyleCnt="3"/>
      <dgm:spPr/>
    </dgm:pt>
    <dgm:pt modelId="{B7528B09-A06F-3B41-8EAF-039F3058A07D}" type="pres">
      <dgm:prSet presAssocID="{FCC956D6-DE48-4C6B-82F7-112E886BF701}" presName="horz1" presStyleCnt="0"/>
      <dgm:spPr/>
    </dgm:pt>
    <dgm:pt modelId="{98C61E7E-69E5-EB46-A8DB-C987AC3529BF}" type="pres">
      <dgm:prSet presAssocID="{FCC956D6-DE48-4C6B-82F7-112E886BF701}" presName="tx1" presStyleLbl="revTx" presStyleIdx="2" presStyleCnt="3"/>
      <dgm:spPr/>
    </dgm:pt>
    <dgm:pt modelId="{ED26D6E0-BA9D-8441-91CE-B1B4085566F3}" type="pres">
      <dgm:prSet presAssocID="{FCC956D6-DE48-4C6B-82F7-112E886BF701}" presName="vert1" presStyleCnt="0"/>
      <dgm:spPr/>
    </dgm:pt>
  </dgm:ptLst>
  <dgm:cxnLst>
    <dgm:cxn modelId="{E14CFF0A-8866-514F-8F79-ECF2AA978A14}" type="presOf" srcId="{B4891300-C04E-4AEC-90E0-A4C08E0B1AFA}" destId="{A79DE9B3-9936-F14D-87AE-8B107DE4712D}" srcOrd="0" destOrd="0" presId="urn:microsoft.com/office/officeart/2008/layout/LinedList"/>
    <dgm:cxn modelId="{B3B4512E-7775-454A-87DE-E7A25E164E4D}" srcId="{DD0CB9BF-37EF-4DA9-BDB1-EE1E214D20E8}" destId="{FCC956D6-DE48-4C6B-82F7-112E886BF701}" srcOrd="2" destOrd="0" parTransId="{7C9FC5F6-DE9B-4E20-A044-2629952AF15A}" sibTransId="{B22D734B-917E-4058-A77E-F2B60AA69AB3}"/>
    <dgm:cxn modelId="{02D33958-E825-5645-9A0E-0DBA95202D5F}" type="presOf" srcId="{E3691E32-6033-49B9-AF5F-85DD3789A6FB}" destId="{27B106F7-E91B-6B4E-9C6C-1F9039DE3E86}" srcOrd="0" destOrd="0" presId="urn:microsoft.com/office/officeart/2008/layout/LinedList"/>
    <dgm:cxn modelId="{2CBED9A4-1272-C74E-919D-6D54F0F1DDF4}" type="presOf" srcId="{FCC956D6-DE48-4C6B-82F7-112E886BF701}" destId="{98C61E7E-69E5-EB46-A8DB-C987AC3529BF}" srcOrd="0" destOrd="0" presId="urn:microsoft.com/office/officeart/2008/layout/LinedList"/>
    <dgm:cxn modelId="{A2BB62C8-770C-4D9C-8CC4-AA6F09EB986F}" srcId="{DD0CB9BF-37EF-4DA9-BDB1-EE1E214D20E8}" destId="{B4891300-C04E-4AEC-90E0-A4C08E0B1AFA}" srcOrd="0" destOrd="0" parTransId="{6B9AEB93-BF54-4D44-88B8-42E61859FE36}" sibTransId="{4A9ED2E1-2F2C-4817-B6A5-1E3565EB5005}"/>
    <dgm:cxn modelId="{96B01BDB-D429-4483-8EA2-4621A31ABE35}" srcId="{DD0CB9BF-37EF-4DA9-BDB1-EE1E214D20E8}" destId="{E3691E32-6033-49B9-AF5F-85DD3789A6FB}" srcOrd="1" destOrd="0" parTransId="{0591D0B6-0571-40F0-89BA-82C723A82285}" sibTransId="{48276EB6-4F24-4549-B341-42AED61151A7}"/>
    <dgm:cxn modelId="{C9DD44F0-1717-304C-AAA2-4EA9EED396EC}" type="presOf" srcId="{DD0CB9BF-37EF-4DA9-BDB1-EE1E214D20E8}" destId="{1354F07A-AA29-4947-BD66-3034C71EC0A7}" srcOrd="0" destOrd="0" presId="urn:microsoft.com/office/officeart/2008/layout/LinedList"/>
    <dgm:cxn modelId="{5B422356-61D5-6A49-B088-162E8B211D03}" type="presParOf" srcId="{1354F07A-AA29-4947-BD66-3034C71EC0A7}" destId="{987B6034-EC2F-3248-B5A1-5A65985DA6DA}" srcOrd="0" destOrd="0" presId="urn:microsoft.com/office/officeart/2008/layout/LinedList"/>
    <dgm:cxn modelId="{99EA7A1D-40CB-2047-873B-FB8A2C4B8E6C}" type="presParOf" srcId="{1354F07A-AA29-4947-BD66-3034C71EC0A7}" destId="{5A50B613-E26E-3841-85D1-BA0547B04F11}" srcOrd="1" destOrd="0" presId="urn:microsoft.com/office/officeart/2008/layout/LinedList"/>
    <dgm:cxn modelId="{12203AAF-F792-EA42-9100-7186564D9538}" type="presParOf" srcId="{5A50B613-E26E-3841-85D1-BA0547B04F11}" destId="{A79DE9B3-9936-F14D-87AE-8B107DE4712D}" srcOrd="0" destOrd="0" presId="urn:microsoft.com/office/officeart/2008/layout/LinedList"/>
    <dgm:cxn modelId="{456803C5-FB0E-7140-8554-8D16FC9FD196}" type="presParOf" srcId="{5A50B613-E26E-3841-85D1-BA0547B04F11}" destId="{2F1D6EE4-31DD-394E-A366-4476B4F42624}" srcOrd="1" destOrd="0" presId="urn:microsoft.com/office/officeart/2008/layout/LinedList"/>
    <dgm:cxn modelId="{4D9577D8-84FB-7340-9C17-CED9BC40161B}" type="presParOf" srcId="{1354F07A-AA29-4947-BD66-3034C71EC0A7}" destId="{D98DBB3B-1B16-CA4B-B047-D31CC9CA107F}" srcOrd="2" destOrd="0" presId="urn:microsoft.com/office/officeart/2008/layout/LinedList"/>
    <dgm:cxn modelId="{58A653C9-437C-7A4F-B3B0-95A94F5EAE66}" type="presParOf" srcId="{1354F07A-AA29-4947-BD66-3034C71EC0A7}" destId="{C8EFF8C4-9A5D-E343-9542-2E11ACFDA3DE}" srcOrd="3" destOrd="0" presId="urn:microsoft.com/office/officeart/2008/layout/LinedList"/>
    <dgm:cxn modelId="{07A3745B-A83B-4D41-A662-F89E32E1EAB2}" type="presParOf" srcId="{C8EFF8C4-9A5D-E343-9542-2E11ACFDA3DE}" destId="{27B106F7-E91B-6B4E-9C6C-1F9039DE3E86}" srcOrd="0" destOrd="0" presId="urn:microsoft.com/office/officeart/2008/layout/LinedList"/>
    <dgm:cxn modelId="{6E86EF06-B6E2-D847-9AF1-3C2F3EE53C1D}" type="presParOf" srcId="{C8EFF8C4-9A5D-E343-9542-2E11ACFDA3DE}" destId="{7980424A-D8DA-DD4E-863F-C3F2557CFA57}" srcOrd="1" destOrd="0" presId="urn:microsoft.com/office/officeart/2008/layout/LinedList"/>
    <dgm:cxn modelId="{95CB1CFE-3119-B34A-A611-1EE73BA78207}" type="presParOf" srcId="{1354F07A-AA29-4947-BD66-3034C71EC0A7}" destId="{4E58A301-C72D-3845-8487-70CE598ED2A6}" srcOrd="4" destOrd="0" presId="urn:microsoft.com/office/officeart/2008/layout/LinedList"/>
    <dgm:cxn modelId="{58C61C35-2FBF-FE48-A51C-2A23319F3AB2}" type="presParOf" srcId="{1354F07A-AA29-4947-BD66-3034C71EC0A7}" destId="{B7528B09-A06F-3B41-8EAF-039F3058A07D}" srcOrd="5" destOrd="0" presId="urn:microsoft.com/office/officeart/2008/layout/LinedList"/>
    <dgm:cxn modelId="{6891B4E1-8C0B-A24E-9C34-E3E43927FD81}" type="presParOf" srcId="{B7528B09-A06F-3B41-8EAF-039F3058A07D}" destId="{98C61E7E-69E5-EB46-A8DB-C987AC3529BF}" srcOrd="0" destOrd="0" presId="urn:microsoft.com/office/officeart/2008/layout/LinedList"/>
    <dgm:cxn modelId="{DEEB1186-0F90-AB4F-AF5D-FB9BDC15CD8E}" type="presParOf" srcId="{B7528B09-A06F-3B41-8EAF-039F3058A07D}" destId="{ED26D6E0-BA9D-8441-91CE-B1B4085566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6BC43A-EEB0-4D09-B05E-4FAFE230040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0475CC-101C-4220-9CAF-6E385DFF323A}">
      <dgm:prSet/>
      <dgm:spPr/>
      <dgm:t>
        <a:bodyPr/>
        <a:lstStyle/>
        <a:p>
          <a:r>
            <a:rPr lang="en-US" b="0" i="0" baseline="0" dirty="0"/>
            <a:t>Data set from Kaggle</a:t>
          </a:r>
          <a:endParaRPr lang="en-US" dirty="0"/>
        </a:p>
      </dgm:t>
    </dgm:pt>
    <dgm:pt modelId="{61052B38-342F-4CF7-8BC3-44D74525580F}" type="parTrans" cxnId="{50F487A4-5719-4376-BB74-A6EF04D98D07}">
      <dgm:prSet/>
      <dgm:spPr/>
      <dgm:t>
        <a:bodyPr/>
        <a:lstStyle/>
        <a:p>
          <a:endParaRPr lang="en-US"/>
        </a:p>
      </dgm:t>
    </dgm:pt>
    <dgm:pt modelId="{A6F59F6A-B115-4E3B-A335-793DC4319326}" type="sibTrans" cxnId="{50F487A4-5719-4376-BB74-A6EF04D98D07}">
      <dgm:prSet/>
      <dgm:spPr/>
      <dgm:t>
        <a:bodyPr/>
        <a:lstStyle/>
        <a:p>
          <a:endParaRPr lang="en-US"/>
        </a:p>
      </dgm:t>
    </dgm:pt>
    <dgm:pt modelId="{E258EC59-6009-439C-827A-814072A85CA6}">
      <dgm:prSet/>
      <dgm:spPr/>
      <dgm:t>
        <a:bodyPr/>
        <a:lstStyle/>
        <a:p>
          <a:r>
            <a:rPr lang="en-US" b="0" i="0" baseline="0"/>
            <a:t>Features: Diet Quality, BMI, Exercise Frequency, Sleep Hours, Age, Smoking Status, Alcohol Consumption</a:t>
          </a:r>
          <a:endParaRPr lang="en-US"/>
        </a:p>
      </dgm:t>
    </dgm:pt>
    <dgm:pt modelId="{81A84E68-B1CD-4454-8273-FC3D75492CAB}" type="parTrans" cxnId="{3B700A97-3F65-4CA8-ABF1-84E6FC6B7B48}">
      <dgm:prSet/>
      <dgm:spPr/>
      <dgm:t>
        <a:bodyPr/>
        <a:lstStyle/>
        <a:p>
          <a:endParaRPr lang="en-US"/>
        </a:p>
      </dgm:t>
    </dgm:pt>
    <dgm:pt modelId="{4B29D6A6-7D72-4339-AA3E-924A2550975C}" type="sibTrans" cxnId="{3B700A97-3F65-4CA8-ABF1-84E6FC6B7B48}">
      <dgm:prSet/>
      <dgm:spPr/>
      <dgm:t>
        <a:bodyPr/>
        <a:lstStyle/>
        <a:p>
          <a:endParaRPr lang="en-US"/>
        </a:p>
      </dgm:t>
    </dgm:pt>
    <dgm:pt modelId="{A71B12B8-A98C-48DC-85E4-229DEBB3B91F}">
      <dgm:prSet/>
      <dgm:spPr/>
      <dgm:t>
        <a:bodyPr/>
        <a:lstStyle/>
        <a:p>
          <a:r>
            <a:rPr lang="en-US" b="0" i="0" baseline="0" dirty="0"/>
            <a:t>Goal: Predict a health score from lifestyle variables</a:t>
          </a:r>
          <a:endParaRPr lang="en-US" dirty="0"/>
        </a:p>
      </dgm:t>
    </dgm:pt>
    <dgm:pt modelId="{BC28C1B7-B415-4B5B-81AD-17D1017A561C}" type="parTrans" cxnId="{CF831608-80C9-42CD-8E57-6DB731200232}">
      <dgm:prSet/>
      <dgm:spPr/>
      <dgm:t>
        <a:bodyPr/>
        <a:lstStyle/>
        <a:p>
          <a:endParaRPr lang="en-US"/>
        </a:p>
      </dgm:t>
    </dgm:pt>
    <dgm:pt modelId="{F5CAD8D3-1C96-425A-A78A-9D8BF94FA40D}" type="sibTrans" cxnId="{CF831608-80C9-42CD-8E57-6DB731200232}">
      <dgm:prSet/>
      <dgm:spPr/>
      <dgm:t>
        <a:bodyPr/>
        <a:lstStyle/>
        <a:p>
          <a:endParaRPr lang="en-US"/>
        </a:p>
      </dgm:t>
    </dgm:pt>
    <dgm:pt modelId="{4C15AD74-66E9-E748-8B46-BB46D606EA66}" type="pres">
      <dgm:prSet presAssocID="{E36BC43A-EEB0-4D09-B05E-4FAFE230040C}" presName="vert0" presStyleCnt="0">
        <dgm:presLayoutVars>
          <dgm:dir/>
          <dgm:animOne val="branch"/>
          <dgm:animLvl val="lvl"/>
        </dgm:presLayoutVars>
      </dgm:prSet>
      <dgm:spPr/>
    </dgm:pt>
    <dgm:pt modelId="{3AA4E56B-98B2-9A47-8520-6396BFFC9665}" type="pres">
      <dgm:prSet presAssocID="{670475CC-101C-4220-9CAF-6E385DFF323A}" presName="thickLine" presStyleLbl="alignNode1" presStyleIdx="0" presStyleCnt="3"/>
      <dgm:spPr/>
    </dgm:pt>
    <dgm:pt modelId="{7BD9EA4D-EC06-4A4A-BE25-85F933FEDF8B}" type="pres">
      <dgm:prSet presAssocID="{670475CC-101C-4220-9CAF-6E385DFF323A}" presName="horz1" presStyleCnt="0"/>
      <dgm:spPr/>
    </dgm:pt>
    <dgm:pt modelId="{12742CC6-B554-6A48-B306-7456BC97E832}" type="pres">
      <dgm:prSet presAssocID="{670475CC-101C-4220-9CAF-6E385DFF323A}" presName="tx1" presStyleLbl="revTx" presStyleIdx="0" presStyleCnt="3"/>
      <dgm:spPr/>
    </dgm:pt>
    <dgm:pt modelId="{D6031E0E-0140-B04E-BD77-0052760CFD26}" type="pres">
      <dgm:prSet presAssocID="{670475CC-101C-4220-9CAF-6E385DFF323A}" presName="vert1" presStyleCnt="0"/>
      <dgm:spPr/>
    </dgm:pt>
    <dgm:pt modelId="{AD7D7C2B-021A-BB43-B281-906EB26219F4}" type="pres">
      <dgm:prSet presAssocID="{E258EC59-6009-439C-827A-814072A85CA6}" presName="thickLine" presStyleLbl="alignNode1" presStyleIdx="1" presStyleCnt="3"/>
      <dgm:spPr/>
    </dgm:pt>
    <dgm:pt modelId="{53B89170-C8A8-A046-ACA5-7714C5C7ED1D}" type="pres">
      <dgm:prSet presAssocID="{E258EC59-6009-439C-827A-814072A85CA6}" presName="horz1" presStyleCnt="0"/>
      <dgm:spPr/>
    </dgm:pt>
    <dgm:pt modelId="{07222AF3-0B3A-0040-9C5D-17537D1B5B16}" type="pres">
      <dgm:prSet presAssocID="{E258EC59-6009-439C-827A-814072A85CA6}" presName="tx1" presStyleLbl="revTx" presStyleIdx="1" presStyleCnt="3"/>
      <dgm:spPr/>
    </dgm:pt>
    <dgm:pt modelId="{398A72A9-9BE9-F64F-B150-2475A925C024}" type="pres">
      <dgm:prSet presAssocID="{E258EC59-6009-439C-827A-814072A85CA6}" presName="vert1" presStyleCnt="0"/>
      <dgm:spPr/>
    </dgm:pt>
    <dgm:pt modelId="{8DB7D6EF-70CB-EB4E-A43C-CE053C8E257B}" type="pres">
      <dgm:prSet presAssocID="{A71B12B8-A98C-48DC-85E4-229DEBB3B91F}" presName="thickLine" presStyleLbl="alignNode1" presStyleIdx="2" presStyleCnt="3"/>
      <dgm:spPr/>
    </dgm:pt>
    <dgm:pt modelId="{9E361188-1A66-A147-BA1B-6E5FE4C1ADAF}" type="pres">
      <dgm:prSet presAssocID="{A71B12B8-A98C-48DC-85E4-229DEBB3B91F}" presName="horz1" presStyleCnt="0"/>
      <dgm:spPr/>
    </dgm:pt>
    <dgm:pt modelId="{E960D98D-D781-594A-9B41-E629DD53A08E}" type="pres">
      <dgm:prSet presAssocID="{A71B12B8-A98C-48DC-85E4-229DEBB3B91F}" presName="tx1" presStyleLbl="revTx" presStyleIdx="2" presStyleCnt="3"/>
      <dgm:spPr/>
    </dgm:pt>
    <dgm:pt modelId="{E856D6B1-4E49-1641-A643-AE72D6914C5B}" type="pres">
      <dgm:prSet presAssocID="{A71B12B8-A98C-48DC-85E4-229DEBB3B91F}" presName="vert1" presStyleCnt="0"/>
      <dgm:spPr/>
    </dgm:pt>
  </dgm:ptLst>
  <dgm:cxnLst>
    <dgm:cxn modelId="{CF831608-80C9-42CD-8E57-6DB731200232}" srcId="{E36BC43A-EEB0-4D09-B05E-4FAFE230040C}" destId="{A71B12B8-A98C-48DC-85E4-229DEBB3B91F}" srcOrd="2" destOrd="0" parTransId="{BC28C1B7-B415-4B5B-81AD-17D1017A561C}" sibTransId="{F5CAD8D3-1C96-425A-A78A-9D8BF94FA40D}"/>
    <dgm:cxn modelId="{43D8FA4F-FC49-CA4B-BD61-B27F68177AE8}" type="presOf" srcId="{670475CC-101C-4220-9CAF-6E385DFF323A}" destId="{12742CC6-B554-6A48-B306-7456BC97E832}" srcOrd="0" destOrd="0" presId="urn:microsoft.com/office/officeart/2008/layout/LinedList"/>
    <dgm:cxn modelId="{BED5B183-7BE7-3241-8ED9-CFC9F7009302}" type="presOf" srcId="{E258EC59-6009-439C-827A-814072A85CA6}" destId="{07222AF3-0B3A-0040-9C5D-17537D1B5B16}" srcOrd="0" destOrd="0" presId="urn:microsoft.com/office/officeart/2008/layout/LinedList"/>
    <dgm:cxn modelId="{3B700A97-3F65-4CA8-ABF1-84E6FC6B7B48}" srcId="{E36BC43A-EEB0-4D09-B05E-4FAFE230040C}" destId="{E258EC59-6009-439C-827A-814072A85CA6}" srcOrd="1" destOrd="0" parTransId="{81A84E68-B1CD-4454-8273-FC3D75492CAB}" sibTransId="{4B29D6A6-7D72-4339-AA3E-924A2550975C}"/>
    <dgm:cxn modelId="{50F487A4-5719-4376-BB74-A6EF04D98D07}" srcId="{E36BC43A-EEB0-4D09-B05E-4FAFE230040C}" destId="{670475CC-101C-4220-9CAF-6E385DFF323A}" srcOrd="0" destOrd="0" parTransId="{61052B38-342F-4CF7-8BC3-44D74525580F}" sibTransId="{A6F59F6A-B115-4E3B-A335-793DC4319326}"/>
    <dgm:cxn modelId="{88E0CDB4-4639-A649-B2A6-87CB4ED7859A}" type="presOf" srcId="{A71B12B8-A98C-48DC-85E4-229DEBB3B91F}" destId="{E960D98D-D781-594A-9B41-E629DD53A08E}" srcOrd="0" destOrd="0" presId="urn:microsoft.com/office/officeart/2008/layout/LinedList"/>
    <dgm:cxn modelId="{D426ECD6-7329-FE42-A744-64E12BE82C71}" type="presOf" srcId="{E36BC43A-EEB0-4D09-B05E-4FAFE230040C}" destId="{4C15AD74-66E9-E748-8B46-BB46D606EA66}" srcOrd="0" destOrd="0" presId="urn:microsoft.com/office/officeart/2008/layout/LinedList"/>
    <dgm:cxn modelId="{7D90DEDB-2BF8-C346-9FAD-8E185F6DD314}" type="presParOf" srcId="{4C15AD74-66E9-E748-8B46-BB46D606EA66}" destId="{3AA4E56B-98B2-9A47-8520-6396BFFC9665}" srcOrd="0" destOrd="0" presId="urn:microsoft.com/office/officeart/2008/layout/LinedList"/>
    <dgm:cxn modelId="{E8260813-9830-574A-A247-A5C96515E6ED}" type="presParOf" srcId="{4C15AD74-66E9-E748-8B46-BB46D606EA66}" destId="{7BD9EA4D-EC06-4A4A-BE25-85F933FEDF8B}" srcOrd="1" destOrd="0" presId="urn:microsoft.com/office/officeart/2008/layout/LinedList"/>
    <dgm:cxn modelId="{E5B13BC9-356D-2241-B455-5AE6ADD5D45D}" type="presParOf" srcId="{7BD9EA4D-EC06-4A4A-BE25-85F933FEDF8B}" destId="{12742CC6-B554-6A48-B306-7456BC97E832}" srcOrd="0" destOrd="0" presId="urn:microsoft.com/office/officeart/2008/layout/LinedList"/>
    <dgm:cxn modelId="{589CB387-07AC-9D4A-BA73-AF9989C81967}" type="presParOf" srcId="{7BD9EA4D-EC06-4A4A-BE25-85F933FEDF8B}" destId="{D6031E0E-0140-B04E-BD77-0052760CFD26}" srcOrd="1" destOrd="0" presId="urn:microsoft.com/office/officeart/2008/layout/LinedList"/>
    <dgm:cxn modelId="{39A9B89E-AB42-104A-A4D9-8E08861989ED}" type="presParOf" srcId="{4C15AD74-66E9-E748-8B46-BB46D606EA66}" destId="{AD7D7C2B-021A-BB43-B281-906EB26219F4}" srcOrd="2" destOrd="0" presId="urn:microsoft.com/office/officeart/2008/layout/LinedList"/>
    <dgm:cxn modelId="{30627754-3B24-BD4E-8E76-8EB6617EBB79}" type="presParOf" srcId="{4C15AD74-66E9-E748-8B46-BB46D606EA66}" destId="{53B89170-C8A8-A046-ACA5-7714C5C7ED1D}" srcOrd="3" destOrd="0" presId="urn:microsoft.com/office/officeart/2008/layout/LinedList"/>
    <dgm:cxn modelId="{5E1534B5-CFC6-9D43-A39B-4EA1AC4C956C}" type="presParOf" srcId="{53B89170-C8A8-A046-ACA5-7714C5C7ED1D}" destId="{07222AF3-0B3A-0040-9C5D-17537D1B5B16}" srcOrd="0" destOrd="0" presId="urn:microsoft.com/office/officeart/2008/layout/LinedList"/>
    <dgm:cxn modelId="{BDCA0AB6-19FF-514E-95D9-37E2858EA116}" type="presParOf" srcId="{53B89170-C8A8-A046-ACA5-7714C5C7ED1D}" destId="{398A72A9-9BE9-F64F-B150-2475A925C024}" srcOrd="1" destOrd="0" presId="urn:microsoft.com/office/officeart/2008/layout/LinedList"/>
    <dgm:cxn modelId="{FF474EC1-4F97-CE4E-B026-302078DB41C0}" type="presParOf" srcId="{4C15AD74-66E9-E748-8B46-BB46D606EA66}" destId="{8DB7D6EF-70CB-EB4E-A43C-CE053C8E257B}" srcOrd="4" destOrd="0" presId="urn:microsoft.com/office/officeart/2008/layout/LinedList"/>
    <dgm:cxn modelId="{7BB2D0E9-E1A2-EB43-B96E-036FD9BCAEB8}" type="presParOf" srcId="{4C15AD74-66E9-E748-8B46-BB46D606EA66}" destId="{9E361188-1A66-A147-BA1B-6E5FE4C1ADAF}" srcOrd="5" destOrd="0" presId="urn:microsoft.com/office/officeart/2008/layout/LinedList"/>
    <dgm:cxn modelId="{6D6C85FF-0F0B-234E-8CBF-025EA16912E3}" type="presParOf" srcId="{9E361188-1A66-A147-BA1B-6E5FE4C1ADAF}" destId="{E960D98D-D781-594A-9B41-E629DD53A08E}" srcOrd="0" destOrd="0" presId="urn:microsoft.com/office/officeart/2008/layout/LinedList"/>
    <dgm:cxn modelId="{5FDB804F-F6AA-7648-9018-4756C2DC6A36}" type="presParOf" srcId="{9E361188-1A66-A147-BA1B-6E5FE4C1ADAF}" destId="{E856D6B1-4E49-1641-A643-AE72D6914C5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CE0364-FCBA-3840-8100-EFB32A8DB9A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4C5AC2D-638F-FD4C-A775-F2B670492DBE}">
      <dgm:prSet/>
      <dgm:spPr/>
      <dgm:t>
        <a:bodyPr/>
        <a:lstStyle/>
        <a:p>
          <a:r>
            <a:rPr lang="en-US"/>
            <a:t>Data </a:t>
          </a:r>
        </a:p>
      </dgm:t>
    </dgm:pt>
    <dgm:pt modelId="{B6384742-8C51-BC41-8D4E-5E57577C8C48}" type="parTrans" cxnId="{B22CC2D2-6706-B743-82A9-E12544601389}">
      <dgm:prSet/>
      <dgm:spPr/>
      <dgm:t>
        <a:bodyPr/>
        <a:lstStyle/>
        <a:p>
          <a:endParaRPr lang="en-US"/>
        </a:p>
      </dgm:t>
    </dgm:pt>
    <dgm:pt modelId="{D7C6DE09-6448-4A45-8946-11F0845C12A0}" type="sibTrans" cxnId="{B22CC2D2-6706-B743-82A9-E12544601389}">
      <dgm:prSet/>
      <dgm:spPr/>
      <dgm:t>
        <a:bodyPr/>
        <a:lstStyle/>
        <a:p>
          <a:endParaRPr lang="en-US"/>
        </a:p>
      </dgm:t>
    </dgm:pt>
    <dgm:pt modelId="{BE79BEFE-AC31-C54A-9CEF-F03823927E54}">
      <dgm:prSet/>
      <dgm:spPr/>
      <dgm:t>
        <a:bodyPr/>
        <a:lstStyle/>
        <a:p>
          <a:r>
            <a:rPr lang="en-US"/>
            <a:t>Feature Engineering </a:t>
          </a:r>
        </a:p>
      </dgm:t>
    </dgm:pt>
    <dgm:pt modelId="{B53F0E9F-6208-1644-8D15-44E41520135B}" type="parTrans" cxnId="{576EF23B-3B7D-6449-AD77-DAFEA736DDA3}">
      <dgm:prSet/>
      <dgm:spPr/>
      <dgm:t>
        <a:bodyPr/>
        <a:lstStyle/>
        <a:p>
          <a:endParaRPr lang="en-US"/>
        </a:p>
      </dgm:t>
    </dgm:pt>
    <dgm:pt modelId="{4FB9E8E2-07F5-4944-B912-D239332DA4C0}" type="sibTrans" cxnId="{576EF23B-3B7D-6449-AD77-DAFEA736DDA3}">
      <dgm:prSet/>
      <dgm:spPr/>
      <dgm:t>
        <a:bodyPr/>
        <a:lstStyle/>
        <a:p>
          <a:endParaRPr lang="en-US"/>
        </a:p>
      </dgm:t>
    </dgm:pt>
    <dgm:pt modelId="{AB711A79-6AEB-AD44-B6DC-31EE6A64332A}">
      <dgm:prSet/>
      <dgm:spPr/>
      <dgm:t>
        <a:bodyPr/>
        <a:lstStyle/>
        <a:p>
          <a:r>
            <a:rPr lang="en-US"/>
            <a:t>Preprocessing </a:t>
          </a:r>
        </a:p>
      </dgm:t>
    </dgm:pt>
    <dgm:pt modelId="{6188774F-51D8-F740-A3AD-F427EE626C5C}" type="parTrans" cxnId="{229A18E3-D76E-0043-9B7C-AAB8573E72BD}">
      <dgm:prSet/>
      <dgm:spPr/>
      <dgm:t>
        <a:bodyPr/>
        <a:lstStyle/>
        <a:p>
          <a:endParaRPr lang="en-US"/>
        </a:p>
      </dgm:t>
    </dgm:pt>
    <dgm:pt modelId="{E8ADC31C-38B1-3F45-8922-2EB0FE9C5631}" type="sibTrans" cxnId="{229A18E3-D76E-0043-9B7C-AAB8573E72BD}">
      <dgm:prSet/>
      <dgm:spPr/>
      <dgm:t>
        <a:bodyPr/>
        <a:lstStyle/>
        <a:p>
          <a:endParaRPr lang="en-US"/>
        </a:p>
      </dgm:t>
    </dgm:pt>
    <dgm:pt modelId="{DF0A3159-BA45-F244-ABEF-8691CCCF7715}">
      <dgm:prSet/>
      <dgm:spPr/>
      <dgm:t>
        <a:bodyPr/>
        <a:lstStyle/>
        <a:p>
          <a:r>
            <a:rPr lang="en-US"/>
            <a:t>Training </a:t>
          </a:r>
        </a:p>
      </dgm:t>
    </dgm:pt>
    <dgm:pt modelId="{CAEEA17F-4617-AC4A-ADA4-CC50AE05D646}" type="parTrans" cxnId="{0D8933C6-2714-2741-A644-22A20FE86716}">
      <dgm:prSet/>
      <dgm:spPr/>
      <dgm:t>
        <a:bodyPr/>
        <a:lstStyle/>
        <a:p>
          <a:endParaRPr lang="en-US"/>
        </a:p>
      </dgm:t>
    </dgm:pt>
    <dgm:pt modelId="{CC06050B-7747-FF41-89AB-80F40132158F}" type="sibTrans" cxnId="{0D8933C6-2714-2741-A644-22A20FE86716}">
      <dgm:prSet/>
      <dgm:spPr/>
      <dgm:t>
        <a:bodyPr/>
        <a:lstStyle/>
        <a:p>
          <a:endParaRPr lang="en-US"/>
        </a:p>
      </dgm:t>
    </dgm:pt>
    <dgm:pt modelId="{AFEEB59C-99DB-744B-B5B1-7D44BD214997}">
      <dgm:prSet/>
      <dgm:spPr/>
      <dgm:t>
        <a:bodyPr/>
        <a:lstStyle/>
        <a:p>
          <a:r>
            <a:rPr lang="en-US"/>
            <a:t>Evaluation</a:t>
          </a:r>
        </a:p>
      </dgm:t>
    </dgm:pt>
    <dgm:pt modelId="{9385B845-0584-B549-B9E6-33E01A78484F}" type="parTrans" cxnId="{75FC3E5F-B979-BC40-882C-6DE118101634}">
      <dgm:prSet/>
      <dgm:spPr/>
      <dgm:t>
        <a:bodyPr/>
        <a:lstStyle/>
        <a:p>
          <a:endParaRPr lang="en-US"/>
        </a:p>
      </dgm:t>
    </dgm:pt>
    <dgm:pt modelId="{9F922A51-8CBA-D44B-9374-F75A58E9313B}" type="sibTrans" cxnId="{75FC3E5F-B979-BC40-882C-6DE118101634}">
      <dgm:prSet/>
      <dgm:spPr/>
      <dgm:t>
        <a:bodyPr/>
        <a:lstStyle/>
        <a:p>
          <a:endParaRPr lang="en-US"/>
        </a:p>
      </dgm:t>
    </dgm:pt>
    <dgm:pt modelId="{C68A4221-1C94-954C-8BAD-1346B53D2333}" type="pres">
      <dgm:prSet presAssocID="{5DCE0364-FCBA-3840-8100-EFB32A8DB9AA}" presName="Name0" presStyleCnt="0">
        <dgm:presLayoutVars>
          <dgm:dir/>
          <dgm:resizeHandles val="exact"/>
        </dgm:presLayoutVars>
      </dgm:prSet>
      <dgm:spPr/>
    </dgm:pt>
    <dgm:pt modelId="{A97ED148-EB94-3344-8E28-B34AF0DBA4CB}" type="pres">
      <dgm:prSet presAssocID="{B4C5AC2D-638F-FD4C-A775-F2B670492DBE}" presName="node" presStyleLbl="node1" presStyleIdx="0" presStyleCnt="5">
        <dgm:presLayoutVars>
          <dgm:bulletEnabled val="1"/>
        </dgm:presLayoutVars>
      </dgm:prSet>
      <dgm:spPr/>
    </dgm:pt>
    <dgm:pt modelId="{54F60AED-22FA-074D-B9B5-FEC27C3079CE}" type="pres">
      <dgm:prSet presAssocID="{D7C6DE09-6448-4A45-8946-11F0845C12A0}" presName="sibTrans" presStyleLbl="sibTrans2D1" presStyleIdx="0" presStyleCnt="4"/>
      <dgm:spPr/>
    </dgm:pt>
    <dgm:pt modelId="{CD715575-737E-5643-BDAF-C874A15C6907}" type="pres">
      <dgm:prSet presAssocID="{D7C6DE09-6448-4A45-8946-11F0845C12A0}" presName="connectorText" presStyleLbl="sibTrans2D1" presStyleIdx="0" presStyleCnt="4"/>
      <dgm:spPr/>
    </dgm:pt>
    <dgm:pt modelId="{36CE3C5D-8DAD-1241-B115-C699E8F68F94}" type="pres">
      <dgm:prSet presAssocID="{BE79BEFE-AC31-C54A-9CEF-F03823927E54}" presName="node" presStyleLbl="node1" presStyleIdx="1" presStyleCnt="5">
        <dgm:presLayoutVars>
          <dgm:bulletEnabled val="1"/>
        </dgm:presLayoutVars>
      </dgm:prSet>
      <dgm:spPr/>
    </dgm:pt>
    <dgm:pt modelId="{A7B43ED7-59E1-3148-ABF6-DC285CD6144F}" type="pres">
      <dgm:prSet presAssocID="{4FB9E8E2-07F5-4944-B912-D239332DA4C0}" presName="sibTrans" presStyleLbl="sibTrans2D1" presStyleIdx="1" presStyleCnt="4"/>
      <dgm:spPr/>
    </dgm:pt>
    <dgm:pt modelId="{BD1ED8A3-4089-6442-B5A5-70E61C84B07D}" type="pres">
      <dgm:prSet presAssocID="{4FB9E8E2-07F5-4944-B912-D239332DA4C0}" presName="connectorText" presStyleLbl="sibTrans2D1" presStyleIdx="1" presStyleCnt="4"/>
      <dgm:spPr/>
    </dgm:pt>
    <dgm:pt modelId="{296DCD4F-BFF6-B74E-BA00-760E2CBF1B02}" type="pres">
      <dgm:prSet presAssocID="{AB711A79-6AEB-AD44-B6DC-31EE6A64332A}" presName="node" presStyleLbl="node1" presStyleIdx="2" presStyleCnt="5">
        <dgm:presLayoutVars>
          <dgm:bulletEnabled val="1"/>
        </dgm:presLayoutVars>
      </dgm:prSet>
      <dgm:spPr/>
    </dgm:pt>
    <dgm:pt modelId="{D8C0359E-6D4C-DF46-B7C4-DD93C5759404}" type="pres">
      <dgm:prSet presAssocID="{E8ADC31C-38B1-3F45-8922-2EB0FE9C5631}" presName="sibTrans" presStyleLbl="sibTrans2D1" presStyleIdx="2" presStyleCnt="4"/>
      <dgm:spPr/>
    </dgm:pt>
    <dgm:pt modelId="{32B56FBA-7DCB-3A48-B51B-D8AD76F3A65B}" type="pres">
      <dgm:prSet presAssocID="{E8ADC31C-38B1-3F45-8922-2EB0FE9C5631}" presName="connectorText" presStyleLbl="sibTrans2D1" presStyleIdx="2" presStyleCnt="4"/>
      <dgm:spPr/>
    </dgm:pt>
    <dgm:pt modelId="{85F649A9-3FD2-704E-BE65-AA35A3841015}" type="pres">
      <dgm:prSet presAssocID="{DF0A3159-BA45-F244-ABEF-8691CCCF7715}" presName="node" presStyleLbl="node1" presStyleIdx="3" presStyleCnt="5">
        <dgm:presLayoutVars>
          <dgm:bulletEnabled val="1"/>
        </dgm:presLayoutVars>
      </dgm:prSet>
      <dgm:spPr/>
    </dgm:pt>
    <dgm:pt modelId="{B4F54207-1F8C-E142-BA6A-855B92A92CA0}" type="pres">
      <dgm:prSet presAssocID="{CC06050B-7747-FF41-89AB-80F40132158F}" presName="sibTrans" presStyleLbl="sibTrans2D1" presStyleIdx="3" presStyleCnt="4"/>
      <dgm:spPr/>
    </dgm:pt>
    <dgm:pt modelId="{6589D7FF-CD6B-B84A-8877-1B307B3A6BDE}" type="pres">
      <dgm:prSet presAssocID="{CC06050B-7747-FF41-89AB-80F40132158F}" presName="connectorText" presStyleLbl="sibTrans2D1" presStyleIdx="3" presStyleCnt="4"/>
      <dgm:spPr/>
    </dgm:pt>
    <dgm:pt modelId="{53169024-7C2F-154D-9ED0-1226FFF4F447}" type="pres">
      <dgm:prSet presAssocID="{AFEEB59C-99DB-744B-B5B1-7D44BD214997}" presName="node" presStyleLbl="node1" presStyleIdx="4" presStyleCnt="5">
        <dgm:presLayoutVars>
          <dgm:bulletEnabled val="1"/>
        </dgm:presLayoutVars>
      </dgm:prSet>
      <dgm:spPr/>
    </dgm:pt>
  </dgm:ptLst>
  <dgm:cxnLst>
    <dgm:cxn modelId="{60A61727-5D5D-D046-AB3D-105A0CF0D206}" type="presOf" srcId="{D7C6DE09-6448-4A45-8946-11F0845C12A0}" destId="{CD715575-737E-5643-BDAF-C874A15C6907}" srcOrd="1" destOrd="0" presId="urn:microsoft.com/office/officeart/2005/8/layout/process1"/>
    <dgm:cxn modelId="{576EF23B-3B7D-6449-AD77-DAFEA736DDA3}" srcId="{5DCE0364-FCBA-3840-8100-EFB32A8DB9AA}" destId="{BE79BEFE-AC31-C54A-9CEF-F03823927E54}" srcOrd="1" destOrd="0" parTransId="{B53F0E9F-6208-1644-8D15-44E41520135B}" sibTransId="{4FB9E8E2-07F5-4944-B912-D239332DA4C0}"/>
    <dgm:cxn modelId="{138E054B-6213-0C42-8F06-80F3BB95B3D0}" type="presOf" srcId="{BE79BEFE-AC31-C54A-9CEF-F03823927E54}" destId="{36CE3C5D-8DAD-1241-B115-C699E8F68F94}" srcOrd="0" destOrd="0" presId="urn:microsoft.com/office/officeart/2005/8/layout/process1"/>
    <dgm:cxn modelId="{75FC3E5F-B979-BC40-882C-6DE118101634}" srcId="{5DCE0364-FCBA-3840-8100-EFB32A8DB9AA}" destId="{AFEEB59C-99DB-744B-B5B1-7D44BD214997}" srcOrd="4" destOrd="0" parTransId="{9385B845-0584-B549-B9E6-33E01A78484F}" sibTransId="{9F922A51-8CBA-D44B-9374-F75A58E9313B}"/>
    <dgm:cxn modelId="{EF2EEA5F-D9C2-634E-A98F-BE898D30DB7C}" type="presOf" srcId="{4FB9E8E2-07F5-4944-B912-D239332DA4C0}" destId="{BD1ED8A3-4089-6442-B5A5-70E61C84B07D}" srcOrd="1" destOrd="0" presId="urn:microsoft.com/office/officeart/2005/8/layout/process1"/>
    <dgm:cxn modelId="{82018B7C-F424-554E-ADB2-7078AEA9A858}" type="presOf" srcId="{CC06050B-7747-FF41-89AB-80F40132158F}" destId="{B4F54207-1F8C-E142-BA6A-855B92A92CA0}" srcOrd="0" destOrd="0" presId="urn:microsoft.com/office/officeart/2005/8/layout/process1"/>
    <dgm:cxn modelId="{A13A818B-93DB-2245-994A-BFEC5EC528C3}" type="presOf" srcId="{AB711A79-6AEB-AD44-B6DC-31EE6A64332A}" destId="{296DCD4F-BFF6-B74E-BA00-760E2CBF1B02}" srcOrd="0" destOrd="0" presId="urn:microsoft.com/office/officeart/2005/8/layout/process1"/>
    <dgm:cxn modelId="{972880A6-0BA6-B749-8051-CED4A8814D91}" type="presOf" srcId="{B4C5AC2D-638F-FD4C-A775-F2B670492DBE}" destId="{A97ED148-EB94-3344-8E28-B34AF0DBA4CB}" srcOrd="0" destOrd="0" presId="urn:microsoft.com/office/officeart/2005/8/layout/process1"/>
    <dgm:cxn modelId="{68A184C5-4F24-834A-992A-6BCE43BF4953}" type="presOf" srcId="{4FB9E8E2-07F5-4944-B912-D239332DA4C0}" destId="{A7B43ED7-59E1-3148-ABF6-DC285CD6144F}" srcOrd="0" destOrd="0" presId="urn:microsoft.com/office/officeart/2005/8/layout/process1"/>
    <dgm:cxn modelId="{0D8933C6-2714-2741-A644-22A20FE86716}" srcId="{5DCE0364-FCBA-3840-8100-EFB32A8DB9AA}" destId="{DF0A3159-BA45-F244-ABEF-8691CCCF7715}" srcOrd="3" destOrd="0" parTransId="{CAEEA17F-4617-AC4A-ADA4-CC50AE05D646}" sibTransId="{CC06050B-7747-FF41-89AB-80F40132158F}"/>
    <dgm:cxn modelId="{51B723C8-11FA-6F4D-A936-40D02BBEA34C}" type="presOf" srcId="{E8ADC31C-38B1-3F45-8922-2EB0FE9C5631}" destId="{32B56FBA-7DCB-3A48-B51B-D8AD76F3A65B}" srcOrd="1" destOrd="0" presId="urn:microsoft.com/office/officeart/2005/8/layout/process1"/>
    <dgm:cxn modelId="{3341DFD0-E156-554C-8490-05C5D7B6FDE9}" type="presOf" srcId="{D7C6DE09-6448-4A45-8946-11F0845C12A0}" destId="{54F60AED-22FA-074D-B9B5-FEC27C3079CE}" srcOrd="0" destOrd="0" presId="urn:microsoft.com/office/officeart/2005/8/layout/process1"/>
    <dgm:cxn modelId="{B22CC2D2-6706-B743-82A9-E12544601389}" srcId="{5DCE0364-FCBA-3840-8100-EFB32A8DB9AA}" destId="{B4C5AC2D-638F-FD4C-A775-F2B670492DBE}" srcOrd="0" destOrd="0" parTransId="{B6384742-8C51-BC41-8D4E-5E57577C8C48}" sibTransId="{D7C6DE09-6448-4A45-8946-11F0845C12A0}"/>
    <dgm:cxn modelId="{EC3B7AD5-4690-E84A-B703-8DBF37ACC81E}" type="presOf" srcId="{DF0A3159-BA45-F244-ABEF-8691CCCF7715}" destId="{85F649A9-3FD2-704E-BE65-AA35A3841015}" srcOrd="0" destOrd="0" presId="urn:microsoft.com/office/officeart/2005/8/layout/process1"/>
    <dgm:cxn modelId="{229A18E3-D76E-0043-9B7C-AAB8573E72BD}" srcId="{5DCE0364-FCBA-3840-8100-EFB32A8DB9AA}" destId="{AB711A79-6AEB-AD44-B6DC-31EE6A64332A}" srcOrd="2" destOrd="0" parTransId="{6188774F-51D8-F740-A3AD-F427EE626C5C}" sibTransId="{E8ADC31C-38B1-3F45-8922-2EB0FE9C5631}"/>
    <dgm:cxn modelId="{B191A6F1-3FC2-4645-AE9E-9DD9F098106A}" type="presOf" srcId="{AFEEB59C-99DB-744B-B5B1-7D44BD214997}" destId="{53169024-7C2F-154D-9ED0-1226FFF4F447}" srcOrd="0" destOrd="0" presId="urn:microsoft.com/office/officeart/2005/8/layout/process1"/>
    <dgm:cxn modelId="{F2C011F2-4717-CF43-A0B0-197E7571073E}" type="presOf" srcId="{E8ADC31C-38B1-3F45-8922-2EB0FE9C5631}" destId="{D8C0359E-6D4C-DF46-B7C4-DD93C5759404}" srcOrd="0" destOrd="0" presId="urn:microsoft.com/office/officeart/2005/8/layout/process1"/>
    <dgm:cxn modelId="{BCAB08F8-48C1-0446-84AE-5E798C25348C}" type="presOf" srcId="{5DCE0364-FCBA-3840-8100-EFB32A8DB9AA}" destId="{C68A4221-1C94-954C-8BAD-1346B53D2333}" srcOrd="0" destOrd="0" presId="urn:microsoft.com/office/officeart/2005/8/layout/process1"/>
    <dgm:cxn modelId="{6A582AF9-3849-C44E-866E-4755C6395EDC}" type="presOf" srcId="{CC06050B-7747-FF41-89AB-80F40132158F}" destId="{6589D7FF-CD6B-B84A-8877-1B307B3A6BDE}" srcOrd="1" destOrd="0" presId="urn:microsoft.com/office/officeart/2005/8/layout/process1"/>
    <dgm:cxn modelId="{543A3C44-F648-0042-8150-0E2D971A0D00}" type="presParOf" srcId="{C68A4221-1C94-954C-8BAD-1346B53D2333}" destId="{A97ED148-EB94-3344-8E28-B34AF0DBA4CB}" srcOrd="0" destOrd="0" presId="urn:microsoft.com/office/officeart/2005/8/layout/process1"/>
    <dgm:cxn modelId="{CB4B3E59-41EB-FC4D-9F87-EE9420C5A309}" type="presParOf" srcId="{C68A4221-1C94-954C-8BAD-1346B53D2333}" destId="{54F60AED-22FA-074D-B9B5-FEC27C3079CE}" srcOrd="1" destOrd="0" presId="urn:microsoft.com/office/officeart/2005/8/layout/process1"/>
    <dgm:cxn modelId="{35A7B892-23F9-6242-AA1A-82BF29D0BC4E}" type="presParOf" srcId="{54F60AED-22FA-074D-B9B5-FEC27C3079CE}" destId="{CD715575-737E-5643-BDAF-C874A15C6907}" srcOrd="0" destOrd="0" presId="urn:microsoft.com/office/officeart/2005/8/layout/process1"/>
    <dgm:cxn modelId="{325ECB42-44DC-C64A-9333-8E479C9EE03A}" type="presParOf" srcId="{C68A4221-1C94-954C-8BAD-1346B53D2333}" destId="{36CE3C5D-8DAD-1241-B115-C699E8F68F94}" srcOrd="2" destOrd="0" presId="urn:microsoft.com/office/officeart/2005/8/layout/process1"/>
    <dgm:cxn modelId="{B240B841-70F2-2B4A-973E-3ADFFA522981}" type="presParOf" srcId="{C68A4221-1C94-954C-8BAD-1346B53D2333}" destId="{A7B43ED7-59E1-3148-ABF6-DC285CD6144F}" srcOrd="3" destOrd="0" presId="urn:microsoft.com/office/officeart/2005/8/layout/process1"/>
    <dgm:cxn modelId="{59AFE0B5-A051-0741-93E5-58E217C0E6AF}" type="presParOf" srcId="{A7B43ED7-59E1-3148-ABF6-DC285CD6144F}" destId="{BD1ED8A3-4089-6442-B5A5-70E61C84B07D}" srcOrd="0" destOrd="0" presId="urn:microsoft.com/office/officeart/2005/8/layout/process1"/>
    <dgm:cxn modelId="{36615B0A-1236-C447-9EFD-39365B8E808D}" type="presParOf" srcId="{C68A4221-1C94-954C-8BAD-1346B53D2333}" destId="{296DCD4F-BFF6-B74E-BA00-760E2CBF1B02}" srcOrd="4" destOrd="0" presId="urn:microsoft.com/office/officeart/2005/8/layout/process1"/>
    <dgm:cxn modelId="{BD76E168-74B9-CE40-8134-748D48D35F2A}" type="presParOf" srcId="{C68A4221-1C94-954C-8BAD-1346B53D2333}" destId="{D8C0359E-6D4C-DF46-B7C4-DD93C5759404}" srcOrd="5" destOrd="0" presId="urn:microsoft.com/office/officeart/2005/8/layout/process1"/>
    <dgm:cxn modelId="{AFD9FBC4-11A1-0F4C-A013-1701713B8D5D}" type="presParOf" srcId="{D8C0359E-6D4C-DF46-B7C4-DD93C5759404}" destId="{32B56FBA-7DCB-3A48-B51B-D8AD76F3A65B}" srcOrd="0" destOrd="0" presId="urn:microsoft.com/office/officeart/2005/8/layout/process1"/>
    <dgm:cxn modelId="{823601E5-D85D-1747-8BAA-5E105291202C}" type="presParOf" srcId="{C68A4221-1C94-954C-8BAD-1346B53D2333}" destId="{85F649A9-3FD2-704E-BE65-AA35A3841015}" srcOrd="6" destOrd="0" presId="urn:microsoft.com/office/officeart/2005/8/layout/process1"/>
    <dgm:cxn modelId="{EC23756B-9B2F-6D4C-9388-F3B36C067738}" type="presParOf" srcId="{C68A4221-1C94-954C-8BAD-1346B53D2333}" destId="{B4F54207-1F8C-E142-BA6A-855B92A92CA0}" srcOrd="7" destOrd="0" presId="urn:microsoft.com/office/officeart/2005/8/layout/process1"/>
    <dgm:cxn modelId="{BFC1AD98-85CB-E242-BB32-804F22872129}" type="presParOf" srcId="{B4F54207-1F8C-E142-BA6A-855B92A92CA0}" destId="{6589D7FF-CD6B-B84A-8877-1B307B3A6BDE}" srcOrd="0" destOrd="0" presId="urn:microsoft.com/office/officeart/2005/8/layout/process1"/>
    <dgm:cxn modelId="{44240B7C-0D69-5A45-9E64-01C17850F2C3}" type="presParOf" srcId="{C68A4221-1C94-954C-8BAD-1346B53D2333}" destId="{53169024-7C2F-154D-9ED0-1226FFF4F44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11BD35-B86A-4436-9BE9-B2A79B1F6E4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30B8A9A-AEF7-4A19-B2E5-78D00E0D645B}">
      <dgm:prSet/>
      <dgm:spPr/>
      <dgm:t>
        <a:bodyPr/>
        <a:lstStyle/>
        <a:p>
          <a:pPr>
            <a:defRPr cap="all"/>
          </a:pPr>
          <a:r>
            <a:rPr lang="en-US"/>
            <a:t>Linear regression model</a:t>
          </a:r>
        </a:p>
      </dgm:t>
    </dgm:pt>
    <dgm:pt modelId="{4A56E272-C2CE-4A02-9422-EC4897B307A3}" type="parTrans" cxnId="{824B8370-F44C-4635-91F7-E08BCE3A672F}">
      <dgm:prSet/>
      <dgm:spPr/>
      <dgm:t>
        <a:bodyPr/>
        <a:lstStyle/>
        <a:p>
          <a:endParaRPr lang="en-US"/>
        </a:p>
      </dgm:t>
    </dgm:pt>
    <dgm:pt modelId="{0C946421-8629-4AF0-9C1D-60AB9D9C1681}" type="sibTrans" cxnId="{824B8370-F44C-4635-91F7-E08BCE3A672F}">
      <dgm:prSet/>
      <dgm:spPr/>
      <dgm:t>
        <a:bodyPr/>
        <a:lstStyle/>
        <a:p>
          <a:endParaRPr lang="en-US"/>
        </a:p>
      </dgm:t>
    </dgm:pt>
    <dgm:pt modelId="{5CB16635-B8C1-456B-8439-25F7386FF254}">
      <dgm:prSet/>
      <dgm:spPr/>
      <dgm:t>
        <a:bodyPr/>
        <a:lstStyle/>
        <a:p>
          <a:pPr>
            <a:defRPr cap="all"/>
          </a:pPr>
          <a:r>
            <a:rPr lang="en-US" dirty="0"/>
            <a:t>R</a:t>
          </a:r>
          <a:r>
            <a:rPr lang="en-US" baseline="30000" dirty="0"/>
            <a:t>2 </a:t>
          </a:r>
          <a:r>
            <a:rPr lang="en-US" dirty="0"/>
            <a:t>= .81, MAE = 4.6, RMSE = 5.6 </a:t>
          </a:r>
        </a:p>
      </dgm:t>
    </dgm:pt>
    <dgm:pt modelId="{6AE8A562-A5AA-468D-AAB4-AC82A4591409}" type="parTrans" cxnId="{38DA425B-5870-4C61-8260-21196DC80041}">
      <dgm:prSet/>
      <dgm:spPr/>
      <dgm:t>
        <a:bodyPr/>
        <a:lstStyle/>
        <a:p>
          <a:endParaRPr lang="en-US"/>
        </a:p>
      </dgm:t>
    </dgm:pt>
    <dgm:pt modelId="{CB84C130-1C96-483A-AA0A-6EBEA221EF28}" type="sibTrans" cxnId="{38DA425B-5870-4C61-8260-21196DC80041}">
      <dgm:prSet/>
      <dgm:spPr/>
      <dgm:t>
        <a:bodyPr/>
        <a:lstStyle/>
        <a:p>
          <a:endParaRPr lang="en-US"/>
        </a:p>
      </dgm:t>
    </dgm:pt>
    <dgm:pt modelId="{76A1D1A0-156B-40C8-AD6E-4C6AED78EF12}" type="pres">
      <dgm:prSet presAssocID="{7811BD35-B86A-4436-9BE9-B2A79B1F6E45}" presName="root" presStyleCnt="0">
        <dgm:presLayoutVars>
          <dgm:dir/>
          <dgm:resizeHandles val="exact"/>
        </dgm:presLayoutVars>
      </dgm:prSet>
      <dgm:spPr/>
    </dgm:pt>
    <dgm:pt modelId="{C2AD8F89-6392-41F9-88BB-45F306848E61}" type="pres">
      <dgm:prSet presAssocID="{B30B8A9A-AEF7-4A19-B2E5-78D00E0D645B}" presName="compNode" presStyleCnt="0"/>
      <dgm:spPr/>
    </dgm:pt>
    <dgm:pt modelId="{6CE8E0BE-55CD-42B4-94AC-C96BF89977BE}" type="pres">
      <dgm:prSet presAssocID="{B30B8A9A-AEF7-4A19-B2E5-78D00E0D645B}" presName="iconBgRect" presStyleLbl="bgShp" presStyleIdx="0" presStyleCnt="2"/>
      <dgm:spPr>
        <a:solidFill>
          <a:schemeClr val="accent1"/>
        </a:solidFill>
      </dgm:spPr>
    </dgm:pt>
    <dgm:pt modelId="{39AE735B-1CA1-4ECD-A7D3-1DCF4A506005}" type="pres">
      <dgm:prSet presAssocID="{B30B8A9A-AEF7-4A19-B2E5-78D00E0D645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417634A-73FD-40BF-B45D-691992D70C28}" type="pres">
      <dgm:prSet presAssocID="{B30B8A9A-AEF7-4A19-B2E5-78D00E0D645B}" presName="spaceRect" presStyleCnt="0"/>
      <dgm:spPr/>
    </dgm:pt>
    <dgm:pt modelId="{5FA97B52-9C77-4093-9653-4F211E77679A}" type="pres">
      <dgm:prSet presAssocID="{B30B8A9A-AEF7-4A19-B2E5-78D00E0D645B}" presName="textRect" presStyleLbl="revTx" presStyleIdx="0" presStyleCnt="2">
        <dgm:presLayoutVars>
          <dgm:chMax val="1"/>
          <dgm:chPref val="1"/>
        </dgm:presLayoutVars>
      </dgm:prSet>
      <dgm:spPr/>
    </dgm:pt>
    <dgm:pt modelId="{C4B9EED3-08D7-4CF2-91E3-5C14CA78C122}" type="pres">
      <dgm:prSet presAssocID="{0C946421-8629-4AF0-9C1D-60AB9D9C1681}" presName="sibTrans" presStyleCnt="0"/>
      <dgm:spPr/>
    </dgm:pt>
    <dgm:pt modelId="{B0866BC3-5EC1-4822-8FD7-BA8BEBE3ADBB}" type="pres">
      <dgm:prSet presAssocID="{5CB16635-B8C1-456B-8439-25F7386FF254}" presName="compNode" presStyleCnt="0"/>
      <dgm:spPr/>
    </dgm:pt>
    <dgm:pt modelId="{3A1BE6E7-A1D1-4980-B46D-C84E5CC9781C}" type="pres">
      <dgm:prSet presAssocID="{5CB16635-B8C1-456B-8439-25F7386FF254}" presName="iconBgRect" presStyleLbl="bgShp" presStyleIdx="1" presStyleCnt="2"/>
      <dgm:spPr>
        <a:solidFill>
          <a:schemeClr val="accent1"/>
        </a:solidFill>
      </dgm:spPr>
    </dgm:pt>
    <dgm:pt modelId="{D82721E5-B905-403B-8D0C-ED80DEADD9E8}" type="pres">
      <dgm:prSet presAssocID="{5CB16635-B8C1-456B-8439-25F7386FF25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6A49590F-89D5-4714-9B08-5966C7FBD7AF}" type="pres">
      <dgm:prSet presAssocID="{5CB16635-B8C1-456B-8439-25F7386FF254}" presName="spaceRect" presStyleCnt="0"/>
      <dgm:spPr/>
    </dgm:pt>
    <dgm:pt modelId="{1A422B52-E60C-4BA7-8CD6-B757B124FD1B}" type="pres">
      <dgm:prSet presAssocID="{5CB16635-B8C1-456B-8439-25F7386FF25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A97AC21-4A06-4718-8C70-361D0E7DD71C}" type="presOf" srcId="{7811BD35-B86A-4436-9BE9-B2A79B1F6E45}" destId="{76A1D1A0-156B-40C8-AD6E-4C6AED78EF12}" srcOrd="0" destOrd="0" presId="urn:microsoft.com/office/officeart/2018/5/layout/IconCircleLabelList"/>
    <dgm:cxn modelId="{38DA425B-5870-4C61-8260-21196DC80041}" srcId="{7811BD35-B86A-4436-9BE9-B2A79B1F6E45}" destId="{5CB16635-B8C1-456B-8439-25F7386FF254}" srcOrd="1" destOrd="0" parTransId="{6AE8A562-A5AA-468D-AAB4-AC82A4591409}" sibTransId="{CB84C130-1C96-483A-AA0A-6EBEA221EF28}"/>
    <dgm:cxn modelId="{824B8370-F44C-4635-91F7-E08BCE3A672F}" srcId="{7811BD35-B86A-4436-9BE9-B2A79B1F6E45}" destId="{B30B8A9A-AEF7-4A19-B2E5-78D00E0D645B}" srcOrd="0" destOrd="0" parTransId="{4A56E272-C2CE-4A02-9422-EC4897B307A3}" sibTransId="{0C946421-8629-4AF0-9C1D-60AB9D9C1681}"/>
    <dgm:cxn modelId="{FCA99084-BC9A-4ABC-A07B-491224A2F836}" type="presOf" srcId="{5CB16635-B8C1-456B-8439-25F7386FF254}" destId="{1A422B52-E60C-4BA7-8CD6-B757B124FD1B}" srcOrd="0" destOrd="0" presId="urn:microsoft.com/office/officeart/2018/5/layout/IconCircleLabelList"/>
    <dgm:cxn modelId="{21EA44FF-ABF6-4873-BDE0-E84FD5679C46}" type="presOf" srcId="{B30B8A9A-AEF7-4A19-B2E5-78D00E0D645B}" destId="{5FA97B52-9C77-4093-9653-4F211E77679A}" srcOrd="0" destOrd="0" presId="urn:microsoft.com/office/officeart/2018/5/layout/IconCircleLabelList"/>
    <dgm:cxn modelId="{BEC1753C-962F-4183-B88E-004D0C7C0D39}" type="presParOf" srcId="{76A1D1A0-156B-40C8-AD6E-4C6AED78EF12}" destId="{C2AD8F89-6392-41F9-88BB-45F306848E61}" srcOrd="0" destOrd="0" presId="urn:microsoft.com/office/officeart/2018/5/layout/IconCircleLabelList"/>
    <dgm:cxn modelId="{7BA2D4D0-C804-4104-9CF9-EC69782883D2}" type="presParOf" srcId="{C2AD8F89-6392-41F9-88BB-45F306848E61}" destId="{6CE8E0BE-55CD-42B4-94AC-C96BF89977BE}" srcOrd="0" destOrd="0" presId="urn:microsoft.com/office/officeart/2018/5/layout/IconCircleLabelList"/>
    <dgm:cxn modelId="{B7CD7DDE-1FCB-4FF5-A615-A1C906D1CE9E}" type="presParOf" srcId="{C2AD8F89-6392-41F9-88BB-45F306848E61}" destId="{39AE735B-1CA1-4ECD-A7D3-1DCF4A506005}" srcOrd="1" destOrd="0" presId="urn:microsoft.com/office/officeart/2018/5/layout/IconCircleLabelList"/>
    <dgm:cxn modelId="{C7DCDE19-0807-4D99-A852-9AC6F0F9626E}" type="presParOf" srcId="{C2AD8F89-6392-41F9-88BB-45F306848E61}" destId="{1417634A-73FD-40BF-B45D-691992D70C28}" srcOrd="2" destOrd="0" presId="urn:microsoft.com/office/officeart/2018/5/layout/IconCircleLabelList"/>
    <dgm:cxn modelId="{7A467619-2420-4329-93B3-BC90094DF810}" type="presParOf" srcId="{C2AD8F89-6392-41F9-88BB-45F306848E61}" destId="{5FA97B52-9C77-4093-9653-4F211E77679A}" srcOrd="3" destOrd="0" presId="urn:microsoft.com/office/officeart/2018/5/layout/IconCircleLabelList"/>
    <dgm:cxn modelId="{850DBEF7-31AD-4B61-BD79-B3AF8D72D4D7}" type="presParOf" srcId="{76A1D1A0-156B-40C8-AD6E-4C6AED78EF12}" destId="{C4B9EED3-08D7-4CF2-91E3-5C14CA78C122}" srcOrd="1" destOrd="0" presId="urn:microsoft.com/office/officeart/2018/5/layout/IconCircleLabelList"/>
    <dgm:cxn modelId="{02A7E1CB-02B5-437B-8E8C-58D9B24B836A}" type="presParOf" srcId="{76A1D1A0-156B-40C8-AD6E-4C6AED78EF12}" destId="{B0866BC3-5EC1-4822-8FD7-BA8BEBE3ADBB}" srcOrd="2" destOrd="0" presId="urn:microsoft.com/office/officeart/2018/5/layout/IconCircleLabelList"/>
    <dgm:cxn modelId="{D4D94777-E8F8-476B-8774-D96809712F49}" type="presParOf" srcId="{B0866BC3-5EC1-4822-8FD7-BA8BEBE3ADBB}" destId="{3A1BE6E7-A1D1-4980-B46D-C84E5CC9781C}" srcOrd="0" destOrd="0" presId="urn:microsoft.com/office/officeart/2018/5/layout/IconCircleLabelList"/>
    <dgm:cxn modelId="{6B8068B3-D97B-4283-A050-B0B4AC414AB6}" type="presParOf" srcId="{B0866BC3-5EC1-4822-8FD7-BA8BEBE3ADBB}" destId="{D82721E5-B905-403B-8D0C-ED80DEADD9E8}" srcOrd="1" destOrd="0" presId="urn:microsoft.com/office/officeart/2018/5/layout/IconCircleLabelList"/>
    <dgm:cxn modelId="{7BFBB785-B916-4F66-A17D-20EE576C78CA}" type="presParOf" srcId="{B0866BC3-5EC1-4822-8FD7-BA8BEBE3ADBB}" destId="{6A49590F-89D5-4714-9B08-5966C7FBD7AF}" srcOrd="2" destOrd="0" presId="urn:microsoft.com/office/officeart/2018/5/layout/IconCircleLabelList"/>
    <dgm:cxn modelId="{1A95D45E-DFEB-4C66-94A7-BE53E9051844}" type="presParOf" srcId="{B0866BC3-5EC1-4822-8FD7-BA8BEBE3ADBB}" destId="{1A422B52-E60C-4BA7-8CD6-B757B124FD1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7F2B46-6126-4DF4-9082-2D6E010856A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3635B0-0625-43A3-8D09-933C0552A0CA}">
      <dgm:prSet/>
      <dgm:spPr/>
      <dgm:t>
        <a:bodyPr/>
        <a:lstStyle/>
        <a:p>
          <a:r>
            <a:rPr lang="en-US" b="1" i="0" baseline="0" dirty="0" err="1"/>
            <a:t>MLPRegressor</a:t>
          </a:r>
          <a:r>
            <a:rPr lang="en-US" b="0" i="0" baseline="0" dirty="0"/>
            <a:t> with 3 hidden layers</a:t>
          </a:r>
          <a:endParaRPr lang="en-US" dirty="0"/>
        </a:p>
      </dgm:t>
    </dgm:pt>
    <dgm:pt modelId="{E99A8615-5557-4AF8-85FA-A4F44FC3BF91}" type="parTrans" cxnId="{45295476-6835-4D7F-BAD7-62BD8AABF963}">
      <dgm:prSet/>
      <dgm:spPr/>
      <dgm:t>
        <a:bodyPr/>
        <a:lstStyle/>
        <a:p>
          <a:endParaRPr lang="en-US"/>
        </a:p>
      </dgm:t>
    </dgm:pt>
    <dgm:pt modelId="{9CB092C7-7874-4B19-A54C-48CD38A87826}" type="sibTrans" cxnId="{45295476-6835-4D7F-BAD7-62BD8AABF963}">
      <dgm:prSet/>
      <dgm:spPr/>
      <dgm:t>
        <a:bodyPr/>
        <a:lstStyle/>
        <a:p>
          <a:endParaRPr lang="en-US"/>
        </a:p>
      </dgm:t>
    </dgm:pt>
    <dgm:pt modelId="{28AFC652-10C0-459F-BBD5-58A0C4225E1B}">
      <dgm:prSet/>
      <dgm:spPr/>
      <dgm:t>
        <a:bodyPr/>
        <a:lstStyle/>
        <a:p>
          <a:r>
            <a:rPr lang="en-US" dirty="0"/>
            <a:t>Used a CV search for tuning</a:t>
          </a:r>
        </a:p>
      </dgm:t>
    </dgm:pt>
    <dgm:pt modelId="{1C04C419-254D-4EB0-86A5-7376496808F2}" type="parTrans" cxnId="{9686C9A8-74D6-4D28-BBD0-FA973F598A52}">
      <dgm:prSet/>
      <dgm:spPr/>
      <dgm:t>
        <a:bodyPr/>
        <a:lstStyle/>
        <a:p>
          <a:endParaRPr lang="en-US"/>
        </a:p>
      </dgm:t>
    </dgm:pt>
    <dgm:pt modelId="{C4DEBD58-6D7F-47F6-8E58-08C5B05E5CCC}" type="sibTrans" cxnId="{9686C9A8-74D6-4D28-BBD0-FA973F598A52}">
      <dgm:prSet/>
      <dgm:spPr/>
      <dgm:t>
        <a:bodyPr/>
        <a:lstStyle/>
        <a:p>
          <a:endParaRPr lang="en-US"/>
        </a:p>
      </dgm:t>
    </dgm:pt>
    <dgm:pt modelId="{E72B4B0D-F68E-46AE-880A-A1F8CF9475B3}">
      <dgm:prSet/>
      <dgm:spPr/>
      <dgm:t>
        <a:bodyPr/>
        <a:lstStyle/>
        <a:p>
          <a:r>
            <a:rPr lang="en-US" b="0" i="0" baseline="0" dirty="0"/>
            <a:t>Evaluation metrics: MAE, RMSE, R²</a:t>
          </a:r>
          <a:endParaRPr lang="en-US" dirty="0"/>
        </a:p>
      </dgm:t>
    </dgm:pt>
    <dgm:pt modelId="{83552C15-2071-4C39-972D-74D247EE9920}" type="parTrans" cxnId="{F98F1311-0B7D-4451-BF46-D7800CFA833F}">
      <dgm:prSet/>
      <dgm:spPr/>
      <dgm:t>
        <a:bodyPr/>
        <a:lstStyle/>
        <a:p>
          <a:endParaRPr lang="en-US"/>
        </a:p>
      </dgm:t>
    </dgm:pt>
    <dgm:pt modelId="{51132120-D711-4382-A3CA-934F8AA82B7C}" type="sibTrans" cxnId="{F98F1311-0B7D-4451-BF46-D7800CFA833F}">
      <dgm:prSet/>
      <dgm:spPr/>
      <dgm:t>
        <a:bodyPr/>
        <a:lstStyle/>
        <a:p>
          <a:endParaRPr lang="en-US"/>
        </a:p>
      </dgm:t>
    </dgm:pt>
    <dgm:pt modelId="{4A6B3DDA-4331-104D-BFAD-D1C220DFB2DD}" type="pres">
      <dgm:prSet presAssocID="{847F2B46-6126-4DF4-9082-2D6E010856A5}" presName="vert0" presStyleCnt="0">
        <dgm:presLayoutVars>
          <dgm:dir/>
          <dgm:animOne val="branch"/>
          <dgm:animLvl val="lvl"/>
        </dgm:presLayoutVars>
      </dgm:prSet>
      <dgm:spPr/>
    </dgm:pt>
    <dgm:pt modelId="{7114CB14-F816-214F-9A1A-F17BED411344}" type="pres">
      <dgm:prSet presAssocID="{3B3635B0-0625-43A3-8D09-933C0552A0CA}" presName="thickLine" presStyleLbl="alignNode1" presStyleIdx="0" presStyleCnt="3"/>
      <dgm:spPr/>
    </dgm:pt>
    <dgm:pt modelId="{D675F676-A202-324C-B399-D12DDBFCD89F}" type="pres">
      <dgm:prSet presAssocID="{3B3635B0-0625-43A3-8D09-933C0552A0CA}" presName="horz1" presStyleCnt="0"/>
      <dgm:spPr/>
    </dgm:pt>
    <dgm:pt modelId="{8824D9A1-E11C-3547-8F7A-122870FDA113}" type="pres">
      <dgm:prSet presAssocID="{3B3635B0-0625-43A3-8D09-933C0552A0CA}" presName="tx1" presStyleLbl="revTx" presStyleIdx="0" presStyleCnt="3"/>
      <dgm:spPr/>
    </dgm:pt>
    <dgm:pt modelId="{0508EBEF-33E6-0043-8B4F-4F91A1D9050A}" type="pres">
      <dgm:prSet presAssocID="{3B3635B0-0625-43A3-8D09-933C0552A0CA}" presName="vert1" presStyleCnt="0"/>
      <dgm:spPr/>
    </dgm:pt>
    <dgm:pt modelId="{0D82E08E-6083-524C-AD7E-52A6A3AAE14B}" type="pres">
      <dgm:prSet presAssocID="{28AFC652-10C0-459F-BBD5-58A0C4225E1B}" presName="thickLine" presStyleLbl="alignNode1" presStyleIdx="1" presStyleCnt="3"/>
      <dgm:spPr/>
    </dgm:pt>
    <dgm:pt modelId="{9EF1A398-8F27-4846-9734-C722ADA10621}" type="pres">
      <dgm:prSet presAssocID="{28AFC652-10C0-459F-BBD5-58A0C4225E1B}" presName="horz1" presStyleCnt="0"/>
      <dgm:spPr/>
    </dgm:pt>
    <dgm:pt modelId="{A7DFAE77-6E35-BD43-BD73-203F66116FDB}" type="pres">
      <dgm:prSet presAssocID="{28AFC652-10C0-459F-BBD5-58A0C4225E1B}" presName="tx1" presStyleLbl="revTx" presStyleIdx="1" presStyleCnt="3"/>
      <dgm:spPr/>
    </dgm:pt>
    <dgm:pt modelId="{FFE4C00F-A0C3-DF4D-83D0-B878B9A8436F}" type="pres">
      <dgm:prSet presAssocID="{28AFC652-10C0-459F-BBD5-58A0C4225E1B}" presName="vert1" presStyleCnt="0"/>
      <dgm:spPr/>
    </dgm:pt>
    <dgm:pt modelId="{047BD989-6CD1-9249-A92A-A8241B1257CB}" type="pres">
      <dgm:prSet presAssocID="{E72B4B0D-F68E-46AE-880A-A1F8CF9475B3}" presName="thickLine" presStyleLbl="alignNode1" presStyleIdx="2" presStyleCnt="3"/>
      <dgm:spPr/>
    </dgm:pt>
    <dgm:pt modelId="{C0792E66-F69C-5042-9B49-C35ABC2B9916}" type="pres">
      <dgm:prSet presAssocID="{E72B4B0D-F68E-46AE-880A-A1F8CF9475B3}" presName="horz1" presStyleCnt="0"/>
      <dgm:spPr/>
    </dgm:pt>
    <dgm:pt modelId="{68732172-1272-6142-B135-EC2C590BA5F3}" type="pres">
      <dgm:prSet presAssocID="{E72B4B0D-F68E-46AE-880A-A1F8CF9475B3}" presName="tx1" presStyleLbl="revTx" presStyleIdx="2" presStyleCnt="3"/>
      <dgm:spPr/>
    </dgm:pt>
    <dgm:pt modelId="{C43A011A-6AAE-224A-B84B-4A0FC8215018}" type="pres">
      <dgm:prSet presAssocID="{E72B4B0D-F68E-46AE-880A-A1F8CF9475B3}" presName="vert1" presStyleCnt="0"/>
      <dgm:spPr/>
    </dgm:pt>
  </dgm:ptLst>
  <dgm:cxnLst>
    <dgm:cxn modelId="{65EF380D-6EC6-C148-9D08-347DDFC089D0}" type="presOf" srcId="{3B3635B0-0625-43A3-8D09-933C0552A0CA}" destId="{8824D9A1-E11C-3547-8F7A-122870FDA113}" srcOrd="0" destOrd="0" presId="urn:microsoft.com/office/officeart/2008/layout/LinedList"/>
    <dgm:cxn modelId="{F98F1311-0B7D-4451-BF46-D7800CFA833F}" srcId="{847F2B46-6126-4DF4-9082-2D6E010856A5}" destId="{E72B4B0D-F68E-46AE-880A-A1F8CF9475B3}" srcOrd="2" destOrd="0" parTransId="{83552C15-2071-4C39-972D-74D247EE9920}" sibTransId="{51132120-D711-4382-A3CA-934F8AA82B7C}"/>
    <dgm:cxn modelId="{8936CF28-A691-9B48-A23B-9C9130D5C01B}" type="presOf" srcId="{847F2B46-6126-4DF4-9082-2D6E010856A5}" destId="{4A6B3DDA-4331-104D-BFAD-D1C220DFB2DD}" srcOrd="0" destOrd="0" presId="urn:microsoft.com/office/officeart/2008/layout/LinedList"/>
    <dgm:cxn modelId="{E5DB486A-BC86-764E-A6B8-457CAFFA7514}" type="presOf" srcId="{E72B4B0D-F68E-46AE-880A-A1F8CF9475B3}" destId="{68732172-1272-6142-B135-EC2C590BA5F3}" srcOrd="0" destOrd="0" presId="urn:microsoft.com/office/officeart/2008/layout/LinedList"/>
    <dgm:cxn modelId="{45295476-6835-4D7F-BAD7-62BD8AABF963}" srcId="{847F2B46-6126-4DF4-9082-2D6E010856A5}" destId="{3B3635B0-0625-43A3-8D09-933C0552A0CA}" srcOrd="0" destOrd="0" parTransId="{E99A8615-5557-4AF8-85FA-A4F44FC3BF91}" sibTransId="{9CB092C7-7874-4B19-A54C-48CD38A87826}"/>
    <dgm:cxn modelId="{9686C9A8-74D6-4D28-BBD0-FA973F598A52}" srcId="{847F2B46-6126-4DF4-9082-2D6E010856A5}" destId="{28AFC652-10C0-459F-BBD5-58A0C4225E1B}" srcOrd="1" destOrd="0" parTransId="{1C04C419-254D-4EB0-86A5-7376496808F2}" sibTransId="{C4DEBD58-6D7F-47F6-8E58-08C5B05E5CCC}"/>
    <dgm:cxn modelId="{250881C3-231D-4047-B3EA-460AD951C2D3}" type="presOf" srcId="{28AFC652-10C0-459F-BBD5-58A0C4225E1B}" destId="{A7DFAE77-6E35-BD43-BD73-203F66116FDB}" srcOrd="0" destOrd="0" presId="urn:microsoft.com/office/officeart/2008/layout/LinedList"/>
    <dgm:cxn modelId="{269E0C8F-5B4E-F34E-9877-35EC0300A32A}" type="presParOf" srcId="{4A6B3DDA-4331-104D-BFAD-D1C220DFB2DD}" destId="{7114CB14-F816-214F-9A1A-F17BED411344}" srcOrd="0" destOrd="0" presId="urn:microsoft.com/office/officeart/2008/layout/LinedList"/>
    <dgm:cxn modelId="{28742962-20D0-9543-A0FB-0B9E402518BC}" type="presParOf" srcId="{4A6B3DDA-4331-104D-BFAD-D1C220DFB2DD}" destId="{D675F676-A202-324C-B399-D12DDBFCD89F}" srcOrd="1" destOrd="0" presId="urn:microsoft.com/office/officeart/2008/layout/LinedList"/>
    <dgm:cxn modelId="{63575CF5-1FFA-B54C-8A74-76222FA13579}" type="presParOf" srcId="{D675F676-A202-324C-B399-D12DDBFCD89F}" destId="{8824D9A1-E11C-3547-8F7A-122870FDA113}" srcOrd="0" destOrd="0" presId="urn:microsoft.com/office/officeart/2008/layout/LinedList"/>
    <dgm:cxn modelId="{7DB08327-6FBA-3F4A-AC4D-2C25403469D1}" type="presParOf" srcId="{D675F676-A202-324C-B399-D12DDBFCD89F}" destId="{0508EBEF-33E6-0043-8B4F-4F91A1D9050A}" srcOrd="1" destOrd="0" presId="urn:microsoft.com/office/officeart/2008/layout/LinedList"/>
    <dgm:cxn modelId="{7499F5F5-17F0-944B-9E9A-D1829B0BC7B9}" type="presParOf" srcId="{4A6B3DDA-4331-104D-BFAD-D1C220DFB2DD}" destId="{0D82E08E-6083-524C-AD7E-52A6A3AAE14B}" srcOrd="2" destOrd="0" presId="urn:microsoft.com/office/officeart/2008/layout/LinedList"/>
    <dgm:cxn modelId="{18CE6838-231A-A04C-906C-93916E34531E}" type="presParOf" srcId="{4A6B3DDA-4331-104D-BFAD-D1C220DFB2DD}" destId="{9EF1A398-8F27-4846-9734-C722ADA10621}" srcOrd="3" destOrd="0" presId="urn:microsoft.com/office/officeart/2008/layout/LinedList"/>
    <dgm:cxn modelId="{6A644DE1-515E-6D46-8E8E-5A879381BFCD}" type="presParOf" srcId="{9EF1A398-8F27-4846-9734-C722ADA10621}" destId="{A7DFAE77-6E35-BD43-BD73-203F66116FDB}" srcOrd="0" destOrd="0" presId="urn:microsoft.com/office/officeart/2008/layout/LinedList"/>
    <dgm:cxn modelId="{69E2C3A0-D4DA-924F-8EB6-686F9CD72CB4}" type="presParOf" srcId="{9EF1A398-8F27-4846-9734-C722ADA10621}" destId="{FFE4C00F-A0C3-DF4D-83D0-B878B9A8436F}" srcOrd="1" destOrd="0" presId="urn:microsoft.com/office/officeart/2008/layout/LinedList"/>
    <dgm:cxn modelId="{5A40F8DB-B85C-7747-BF73-54EFBA9F6C7C}" type="presParOf" srcId="{4A6B3DDA-4331-104D-BFAD-D1C220DFB2DD}" destId="{047BD989-6CD1-9249-A92A-A8241B1257CB}" srcOrd="4" destOrd="0" presId="urn:microsoft.com/office/officeart/2008/layout/LinedList"/>
    <dgm:cxn modelId="{4BF61285-FDCC-4746-91ED-1432CD4BB92F}" type="presParOf" srcId="{4A6B3DDA-4331-104D-BFAD-D1C220DFB2DD}" destId="{C0792E66-F69C-5042-9B49-C35ABC2B9916}" srcOrd="5" destOrd="0" presId="urn:microsoft.com/office/officeart/2008/layout/LinedList"/>
    <dgm:cxn modelId="{09988E00-1415-D542-A896-4B3749E2C7E6}" type="presParOf" srcId="{C0792E66-F69C-5042-9B49-C35ABC2B9916}" destId="{68732172-1272-6142-B135-EC2C590BA5F3}" srcOrd="0" destOrd="0" presId="urn:microsoft.com/office/officeart/2008/layout/LinedList"/>
    <dgm:cxn modelId="{9FA1409B-4615-8C47-B2DF-38E8FF7A1C46}" type="presParOf" srcId="{C0792E66-F69C-5042-9B49-C35ABC2B9916}" destId="{C43A011A-6AAE-224A-B84B-4A0FC821501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962F2A-38E7-4785-B517-86292E76F2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3D3B4A-B4BB-473D-BDB5-0F7E68C51040}">
      <dgm:prSet/>
      <dgm:spPr/>
      <dgm:t>
        <a:bodyPr/>
        <a:lstStyle/>
        <a:p>
          <a:r>
            <a:rPr lang="en-US" dirty="0"/>
            <a:t>Weighted </a:t>
          </a:r>
          <a:r>
            <a:rPr lang="en-US" dirty="0" err="1"/>
            <a:t>MLPRegressor</a:t>
          </a:r>
          <a:r>
            <a:rPr lang="en-US" dirty="0"/>
            <a:t> + </a:t>
          </a:r>
          <a:r>
            <a:rPr lang="en-US" dirty="0" err="1"/>
            <a:t>LightGBM</a:t>
          </a:r>
          <a:r>
            <a:rPr lang="en-US" dirty="0"/>
            <a:t> model</a:t>
          </a:r>
        </a:p>
      </dgm:t>
    </dgm:pt>
    <dgm:pt modelId="{A1A75DFB-FBCB-48D4-B296-B768CD12BFE4}" type="parTrans" cxnId="{26F3101F-C6CD-43AF-B17A-8EB6AEF39FAA}">
      <dgm:prSet/>
      <dgm:spPr/>
      <dgm:t>
        <a:bodyPr/>
        <a:lstStyle/>
        <a:p>
          <a:endParaRPr lang="en-US"/>
        </a:p>
      </dgm:t>
    </dgm:pt>
    <dgm:pt modelId="{5B3047A5-51A3-4C81-B49C-0EA1A485E975}" type="sibTrans" cxnId="{26F3101F-C6CD-43AF-B17A-8EB6AEF39FAA}">
      <dgm:prSet/>
      <dgm:spPr/>
      <dgm:t>
        <a:bodyPr/>
        <a:lstStyle/>
        <a:p>
          <a:endParaRPr lang="en-US"/>
        </a:p>
      </dgm:t>
    </dgm:pt>
    <dgm:pt modelId="{41958943-3CBF-4EA2-9208-63F1CB76B993}">
      <dgm:prSet/>
      <dgm:spPr/>
      <dgm:t>
        <a:bodyPr/>
        <a:lstStyle/>
        <a:p>
          <a:r>
            <a:rPr lang="en-US"/>
            <a:t>85% MLP / 15% LightGBM</a:t>
          </a:r>
        </a:p>
      </dgm:t>
    </dgm:pt>
    <dgm:pt modelId="{CF3538DF-6B00-48BA-9352-D82B9438F27E}" type="parTrans" cxnId="{87E9D424-9DF4-4D49-AB9D-8A8A0DEF87E2}">
      <dgm:prSet/>
      <dgm:spPr/>
      <dgm:t>
        <a:bodyPr/>
        <a:lstStyle/>
        <a:p>
          <a:endParaRPr lang="en-US"/>
        </a:p>
      </dgm:t>
    </dgm:pt>
    <dgm:pt modelId="{071763D1-AEC6-4379-B4DF-7481D9A6E51B}" type="sibTrans" cxnId="{87E9D424-9DF4-4D49-AB9D-8A8A0DEF87E2}">
      <dgm:prSet/>
      <dgm:spPr/>
      <dgm:t>
        <a:bodyPr/>
        <a:lstStyle/>
        <a:p>
          <a:endParaRPr lang="en-US"/>
        </a:p>
      </dgm:t>
    </dgm:pt>
    <dgm:pt modelId="{6CD10569-2D7E-45E4-8180-514DBAD4AFE6}">
      <dgm:prSet/>
      <dgm:spPr/>
      <dgm:t>
        <a:bodyPr/>
        <a:lstStyle/>
        <a:p>
          <a:r>
            <a:rPr lang="en-US" dirty="0" err="1"/>
            <a:t>LightGBM</a:t>
          </a:r>
          <a:r>
            <a:rPr lang="en-US" dirty="0"/>
            <a:t> model captures relationships that MLP doesn’t</a:t>
          </a:r>
        </a:p>
      </dgm:t>
    </dgm:pt>
    <dgm:pt modelId="{F04333E3-7ACE-45D6-8BD5-597CA8542A2C}" type="parTrans" cxnId="{9593D2B8-A039-4B44-8857-C922092C8180}">
      <dgm:prSet/>
      <dgm:spPr/>
      <dgm:t>
        <a:bodyPr/>
        <a:lstStyle/>
        <a:p>
          <a:endParaRPr lang="en-US"/>
        </a:p>
      </dgm:t>
    </dgm:pt>
    <dgm:pt modelId="{FD7E49AE-6B4C-4D20-A84C-246C11484945}" type="sibTrans" cxnId="{9593D2B8-A039-4B44-8857-C922092C8180}">
      <dgm:prSet/>
      <dgm:spPr/>
      <dgm:t>
        <a:bodyPr/>
        <a:lstStyle/>
        <a:p>
          <a:endParaRPr lang="en-US"/>
        </a:p>
      </dgm:t>
    </dgm:pt>
    <dgm:pt modelId="{A843FC76-DBD8-734F-81E6-C85C488AB1BB}" type="pres">
      <dgm:prSet presAssocID="{63962F2A-38E7-4785-B517-86292E76F212}" presName="linear" presStyleCnt="0">
        <dgm:presLayoutVars>
          <dgm:animLvl val="lvl"/>
          <dgm:resizeHandles val="exact"/>
        </dgm:presLayoutVars>
      </dgm:prSet>
      <dgm:spPr/>
    </dgm:pt>
    <dgm:pt modelId="{C100056A-7371-8D46-BE7A-B9FED5EFD264}" type="pres">
      <dgm:prSet presAssocID="{3D3D3B4A-B4BB-473D-BDB5-0F7E68C5104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3622F7-12B0-8545-9D69-35F46B1645E5}" type="pres">
      <dgm:prSet presAssocID="{5B3047A5-51A3-4C81-B49C-0EA1A485E975}" presName="spacer" presStyleCnt="0"/>
      <dgm:spPr/>
    </dgm:pt>
    <dgm:pt modelId="{1F7E88C1-AF40-C844-BAF9-2AA75B7E611B}" type="pres">
      <dgm:prSet presAssocID="{41958943-3CBF-4EA2-9208-63F1CB76B99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2837520-F6E4-D24F-AA17-2FD162DC4622}" type="pres">
      <dgm:prSet presAssocID="{071763D1-AEC6-4379-B4DF-7481D9A6E51B}" presName="spacer" presStyleCnt="0"/>
      <dgm:spPr/>
    </dgm:pt>
    <dgm:pt modelId="{25E8FD20-F674-8441-AEFE-A5ED96DD7F4B}" type="pres">
      <dgm:prSet presAssocID="{6CD10569-2D7E-45E4-8180-514DBAD4AFE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6F3101F-C6CD-43AF-B17A-8EB6AEF39FAA}" srcId="{63962F2A-38E7-4785-B517-86292E76F212}" destId="{3D3D3B4A-B4BB-473D-BDB5-0F7E68C51040}" srcOrd="0" destOrd="0" parTransId="{A1A75DFB-FBCB-48D4-B296-B768CD12BFE4}" sibTransId="{5B3047A5-51A3-4C81-B49C-0EA1A485E975}"/>
    <dgm:cxn modelId="{87E9D424-9DF4-4D49-AB9D-8A8A0DEF87E2}" srcId="{63962F2A-38E7-4785-B517-86292E76F212}" destId="{41958943-3CBF-4EA2-9208-63F1CB76B993}" srcOrd="1" destOrd="0" parTransId="{CF3538DF-6B00-48BA-9352-D82B9438F27E}" sibTransId="{071763D1-AEC6-4379-B4DF-7481D9A6E51B}"/>
    <dgm:cxn modelId="{5438BE2E-E442-BE48-9A02-90719CFA049E}" type="presOf" srcId="{41958943-3CBF-4EA2-9208-63F1CB76B993}" destId="{1F7E88C1-AF40-C844-BAF9-2AA75B7E611B}" srcOrd="0" destOrd="0" presId="urn:microsoft.com/office/officeart/2005/8/layout/vList2"/>
    <dgm:cxn modelId="{DF55F64E-EB9B-9A4C-99D4-20DED3A328D2}" type="presOf" srcId="{6CD10569-2D7E-45E4-8180-514DBAD4AFE6}" destId="{25E8FD20-F674-8441-AEFE-A5ED96DD7F4B}" srcOrd="0" destOrd="0" presId="urn:microsoft.com/office/officeart/2005/8/layout/vList2"/>
    <dgm:cxn modelId="{54C81D86-C85C-D640-93FB-0DFCF2227252}" type="presOf" srcId="{3D3D3B4A-B4BB-473D-BDB5-0F7E68C51040}" destId="{C100056A-7371-8D46-BE7A-B9FED5EFD264}" srcOrd="0" destOrd="0" presId="urn:microsoft.com/office/officeart/2005/8/layout/vList2"/>
    <dgm:cxn modelId="{1934D6A2-5EF2-2247-993C-D6A7E9343712}" type="presOf" srcId="{63962F2A-38E7-4785-B517-86292E76F212}" destId="{A843FC76-DBD8-734F-81E6-C85C488AB1BB}" srcOrd="0" destOrd="0" presId="urn:microsoft.com/office/officeart/2005/8/layout/vList2"/>
    <dgm:cxn modelId="{9593D2B8-A039-4B44-8857-C922092C8180}" srcId="{63962F2A-38E7-4785-B517-86292E76F212}" destId="{6CD10569-2D7E-45E4-8180-514DBAD4AFE6}" srcOrd="2" destOrd="0" parTransId="{F04333E3-7ACE-45D6-8BD5-597CA8542A2C}" sibTransId="{FD7E49AE-6B4C-4D20-A84C-246C11484945}"/>
    <dgm:cxn modelId="{77FCA4C1-E30F-AC41-A72F-9AE08A2C7BCA}" type="presParOf" srcId="{A843FC76-DBD8-734F-81E6-C85C488AB1BB}" destId="{C100056A-7371-8D46-BE7A-B9FED5EFD264}" srcOrd="0" destOrd="0" presId="urn:microsoft.com/office/officeart/2005/8/layout/vList2"/>
    <dgm:cxn modelId="{080C2442-F861-1041-A10B-BECD30601BCE}" type="presParOf" srcId="{A843FC76-DBD8-734F-81E6-C85C488AB1BB}" destId="{B63622F7-12B0-8545-9D69-35F46B1645E5}" srcOrd="1" destOrd="0" presId="urn:microsoft.com/office/officeart/2005/8/layout/vList2"/>
    <dgm:cxn modelId="{C5D70CB9-6D19-FE49-9C97-2CE6EAAEF8E1}" type="presParOf" srcId="{A843FC76-DBD8-734F-81E6-C85C488AB1BB}" destId="{1F7E88C1-AF40-C844-BAF9-2AA75B7E611B}" srcOrd="2" destOrd="0" presId="urn:microsoft.com/office/officeart/2005/8/layout/vList2"/>
    <dgm:cxn modelId="{CC0A9C67-B4E6-7645-80BD-4FA63E404E7D}" type="presParOf" srcId="{A843FC76-DBD8-734F-81E6-C85C488AB1BB}" destId="{62837520-F6E4-D24F-AA17-2FD162DC4622}" srcOrd="3" destOrd="0" presId="urn:microsoft.com/office/officeart/2005/8/layout/vList2"/>
    <dgm:cxn modelId="{FA2EF6BF-C1A2-4547-B554-598A9641DA28}" type="presParOf" srcId="{A843FC76-DBD8-734F-81E6-C85C488AB1BB}" destId="{25E8FD20-F674-8441-AEFE-A5ED96DD7F4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7B6034-EC2F-3248-B5A1-5A65985DA6DA}">
      <dsp:nvSpPr>
        <dsp:cNvPr id="0" name=""/>
        <dsp:cNvSpPr/>
      </dsp:nvSpPr>
      <dsp:spPr>
        <a:xfrm>
          <a:off x="0" y="2495"/>
          <a:ext cx="721641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DE9B3-9936-F14D-87AE-8B107DE4712D}">
      <dsp:nvSpPr>
        <dsp:cNvPr id="0" name=""/>
        <dsp:cNvSpPr/>
      </dsp:nvSpPr>
      <dsp:spPr>
        <a:xfrm>
          <a:off x="0" y="2495"/>
          <a:ext cx="7216416" cy="1702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Social media has promoted a lot of misinformation on health</a:t>
          </a:r>
        </a:p>
      </dsp:txBody>
      <dsp:txXfrm>
        <a:off x="0" y="2495"/>
        <a:ext cx="7216416" cy="1702089"/>
      </dsp:txXfrm>
    </dsp:sp>
    <dsp:sp modelId="{D98DBB3B-1B16-CA4B-B047-D31CC9CA107F}">
      <dsp:nvSpPr>
        <dsp:cNvPr id="0" name=""/>
        <dsp:cNvSpPr/>
      </dsp:nvSpPr>
      <dsp:spPr>
        <a:xfrm>
          <a:off x="0" y="1704585"/>
          <a:ext cx="7216416" cy="0"/>
        </a:xfrm>
        <a:prstGeom prst="line">
          <a:avLst/>
        </a:prstGeom>
        <a:solidFill>
          <a:schemeClr val="accent2">
            <a:hueOff val="3536049"/>
            <a:satOff val="-13319"/>
            <a:lumOff val="11176"/>
            <a:alphaOff val="0"/>
          </a:schemeClr>
        </a:solidFill>
        <a:ln w="12700" cap="flat" cmpd="sng" algn="ctr">
          <a:solidFill>
            <a:schemeClr val="accent2">
              <a:hueOff val="3536049"/>
              <a:satOff val="-13319"/>
              <a:lumOff val="1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106F7-E91B-6B4E-9C6C-1F9039DE3E86}">
      <dsp:nvSpPr>
        <dsp:cNvPr id="0" name=""/>
        <dsp:cNvSpPr/>
      </dsp:nvSpPr>
      <dsp:spPr>
        <a:xfrm>
          <a:off x="0" y="1704585"/>
          <a:ext cx="7216416" cy="1702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Causes people to stress over the wrong things</a:t>
          </a:r>
        </a:p>
      </dsp:txBody>
      <dsp:txXfrm>
        <a:off x="0" y="1704585"/>
        <a:ext cx="7216416" cy="1702089"/>
      </dsp:txXfrm>
    </dsp:sp>
    <dsp:sp modelId="{4E58A301-C72D-3845-8487-70CE598ED2A6}">
      <dsp:nvSpPr>
        <dsp:cNvPr id="0" name=""/>
        <dsp:cNvSpPr/>
      </dsp:nvSpPr>
      <dsp:spPr>
        <a:xfrm>
          <a:off x="0" y="3406674"/>
          <a:ext cx="7216416" cy="0"/>
        </a:xfrm>
        <a:prstGeom prst="line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accent2">
              <a:hueOff val="7072097"/>
              <a:satOff val="-26638"/>
              <a:lumOff val="2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61E7E-69E5-EB46-A8DB-C987AC3529BF}">
      <dsp:nvSpPr>
        <dsp:cNvPr id="0" name=""/>
        <dsp:cNvSpPr/>
      </dsp:nvSpPr>
      <dsp:spPr>
        <a:xfrm>
          <a:off x="0" y="3406674"/>
          <a:ext cx="7216416" cy="1702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 dirty="0"/>
            <a:t>66% of Americans</a:t>
          </a:r>
          <a:r>
            <a:rPr lang="en-US" sz="3900" kern="1200" dirty="0"/>
            <a:t> reported being anxious about their health</a:t>
          </a:r>
        </a:p>
      </dsp:txBody>
      <dsp:txXfrm>
        <a:off x="0" y="3406674"/>
        <a:ext cx="7216416" cy="1702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A4E56B-98B2-9A47-8520-6396BFFC9665}">
      <dsp:nvSpPr>
        <dsp:cNvPr id="0" name=""/>
        <dsp:cNvSpPr/>
      </dsp:nvSpPr>
      <dsp:spPr>
        <a:xfrm>
          <a:off x="0" y="2495"/>
          <a:ext cx="7216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42CC6-B554-6A48-B306-7456BC97E832}">
      <dsp:nvSpPr>
        <dsp:cNvPr id="0" name=""/>
        <dsp:cNvSpPr/>
      </dsp:nvSpPr>
      <dsp:spPr>
        <a:xfrm>
          <a:off x="0" y="2495"/>
          <a:ext cx="7216416" cy="1702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 dirty="0"/>
            <a:t>Data set from Kaggle</a:t>
          </a:r>
          <a:endParaRPr lang="en-US" sz="3300" kern="1200" dirty="0"/>
        </a:p>
      </dsp:txBody>
      <dsp:txXfrm>
        <a:off x="0" y="2495"/>
        <a:ext cx="7216416" cy="1702089"/>
      </dsp:txXfrm>
    </dsp:sp>
    <dsp:sp modelId="{AD7D7C2B-021A-BB43-B281-906EB26219F4}">
      <dsp:nvSpPr>
        <dsp:cNvPr id="0" name=""/>
        <dsp:cNvSpPr/>
      </dsp:nvSpPr>
      <dsp:spPr>
        <a:xfrm>
          <a:off x="0" y="1704585"/>
          <a:ext cx="7216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22AF3-0B3A-0040-9C5D-17537D1B5B16}">
      <dsp:nvSpPr>
        <dsp:cNvPr id="0" name=""/>
        <dsp:cNvSpPr/>
      </dsp:nvSpPr>
      <dsp:spPr>
        <a:xfrm>
          <a:off x="0" y="1704585"/>
          <a:ext cx="7216416" cy="1702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/>
            <a:t>Features: Diet Quality, BMI, Exercise Frequency, Sleep Hours, Age, Smoking Status, Alcohol Consumption</a:t>
          </a:r>
          <a:endParaRPr lang="en-US" sz="3300" kern="1200"/>
        </a:p>
      </dsp:txBody>
      <dsp:txXfrm>
        <a:off x="0" y="1704585"/>
        <a:ext cx="7216416" cy="1702089"/>
      </dsp:txXfrm>
    </dsp:sp>
    <dsp:sp modelId="{8DB7D6EF-70CB-EB4E-A43C-CE053C8E257B}">
      <dsp:nvSpPr>
        <dsp:cNvPr id="0" name=""/>
        <dsp:cNvSpPr/>
      </dsp:nvSpPr>
      <dsp:spPr>
        <a:xfrm>
          <a:off x="0" y="3406674"/>
          <a:ext cx="7216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0D98D-D781-594A-9B41-E629DD53A08E}">
      <dsp:nvSpPr>
        <dsp:cNvPr id="0" name=""/>
        <dsp:cNvSpPr/>
      </dsp:nvSpPr>
      <dsp:spPr>
        <a:xfrm>
          <a:off x="0" y="3406674"/>
          <a:ext cx="7216416" cy="1702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 dirty="0"/>
            <a:t>Goal: Predict a health score from lifestyle variables</a:t>
          </a:r>
          <a:endParaRPr lang="en-US" sz="3300" kern="1200" dirty="0"/>
        </a:p>
      </dsp:txBody>
      <dsp:txXfrm>
        <a:off x="0" y="3406674"/>
        <a:ext cx="7216416" cy="17020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7ED148-EB94-3344-8E28-B34AF0DBA4CB}">
      <dsp:nvSpPr>
        <dsp:cNvPr id="0" name=""/>
        <dsp:cNvSpPr/>
      </dsp:nvSpPr>
      <dsp:spPr>
        <a:xfrm>
          <a:off x="5317" y="1288521"/>
          <a:ext cx="1648529" cy="989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</a:t>
          </a:r>
        </a:p>
      </dsp:txBody>
      <dsp:txXfrm>
        <a:off x="34287" y="1317491"/>
        <a:ext cx="1590589" cy="931177"/>
      </dsp:txXfrm>
    </dsp:sp>
    <dsp:sp modelId="{54F60AED-22FA-074D-B9B5-FEC27C3079CE}">
      <dsp:nvSpPr>
        <dsp:cNvPr id="0" name=""/>
        <dsp:cNvSpPr/>
      </dsp:nvSpPr>
      <dsp:spPr>
        <a:xfrm>
          <a:off x="1818699" y="1578662"/>
          <a:ext cx="349488" cy="4088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18699" y="1660429"/>
        <a:ext cx="244642" cy="245301"/>
      </dsp:txXfrm>
    </dsp:sp>
    <dsp:sp modelId="{36CE3C5D-8DAD-1241-B115-C699E8F68F94}">
      <dsp:nvSpPr>
        <dsp:cNvPr id="0" name=""/>
        <dsp:cNvSpPr/>
      </dsp:nvSpPr>
      <dsp:spPr>
        <a:xfrm>
          <a:off x="2313258" y="1288521"/>
          <a:ext cx="1648529" cy="989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 Engineering </a:t>
          </a:r>
        </a:p>
      </dsp:txBody>
      <dsp:txXfrm>
        <a:off x="2342228" y="1317491"/>
        <a:ext cx="1590589" cy="931177"/>
      </dsp:txXfrm>
    </dsp:sp>
    <dsp:sp modelId="{A7B43ED7-59E1-3148-ABF6-DC285CD6144F}">
      <dsp:nvSpPr>
        <dsp:cNvPr id="0" name=""/>
        <dsp:cNvSpPr/>
      </dsp:nvSpPr>
      <dsp:spPr>
        <a:xfrm>
          <a:off x="4126640" y="1578662"/>
          <a:ext cx="349488" cy="4088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26640" y="1660429"/>
        <a:ext cx="244642" cy="245301"/>
      </dsp:txXfrm>
    </dsp:sp>
    <dsp:sp modelId="{296DCD4F-BFF6-B74E-BA00-760E2CBF1B02}">
      <dsp:nvSpPr>
        <dsp:cNvPr id="0" name=""/>
        <dsp:cNvSpPr/>
      </dsp:nvSpPr>
      <dsp:spPr>
        <a:xfrm>
          <a:off x="4621199" y="1288521"/>
          <a:ext cx="1648529" cy="989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Preprocessing </a:t>
          </a:r>
        </a:p>
      </dsp:txBody>
      <dsp:txXfrm>
        <a:off x="4650169" y="1317491"/>
        <a:ext cx="1590589" cy="931177"/>
      </dsp:txXfrm>
    </dsp:sp>
    <dsp:sp modelId="{D8C0359E-6D4C-DF46-B7C4-DD93C5759404}">
      <dsp:nvSpPr>
        <dsp:cNvPr id="0" name=""/>
        <dsp:cNvSpPr/>
      </dsp:nvSpPr>
      <dsp:spPr>
        <a:xfrm>
          <a:off x="6434581" y="1578662"/>
          <a:ext cx="349488" cy="4088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434581" y="1660429"/>
        <a:ext cx="244642" cy="245301"/>
      </dsp:txXfrm>
    </dsp:sp>
    <dsp:sp modelId="{85F649A9-3FD2-704E-BE65-AA35A3841015}">
      <dsp:nvSpPr>
        <dsp:cNvPr id="0" name=""/>
        <dsp:cNvSpPr/>
      </dsp:nvSpPr>
      <dsp:spPr>
        <a:xfrm>
          <a:off x="6929140" y="1288521"/>
          <a:ext cx="1648529" cy="989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Training </a:t>
          </a:r>
        </a:p>
      </dsp:txBody>
      <dsp:txXfrm>
        <a:off x="6958110" y="1317491"/>
        <a:ext cx="1590589" cy="931177"/>
      </dsp:txXfrm>
    </dsp:sp>
    <dsp:sp modelId="{B4F54207-1F8C-E142-BA6A-855B92A92CA0}">
      <dsp:nvSpPr>
        <dsp:cNvPr id="0" name=""/>
        <dsp:cNvSpPr/>
      </dsp:nvSpPr>
      <dsp:spPr>
        <a:xfrm>
          <a:off x="8742522" y="1578662"/>
          <a:ext cx="349488" cy="4088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742522" y="1660429"/>
        <a:ext cx="244642" cy="245301"/>
      </dsp:txXfrm>
    </dsp:sp>
    <dsp:sp modelId="{53169024-7C2F-154D-9ED0-1226FFF4F447}">
      <dsp:nvSpPr>
        <dsp:cNvPr id="0" name=""/>
        <dsp:cNvSpPr/>
      </dsp:nvSpPr>
      <dsp:spPr>
        <a:xfrm>
          <a:off x="9237081" y="1288521"/>
          <a:ext cx="1648529" cy="989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Evaluation</a:t>
          </a:r>
        </a:p>
      </dsp:txBody>
      <dsp:txXfrm>
        <a:off x="9266051" y="1317491"/>
        <a:ext cx="1590589" cy="9311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E8E0BE-55CD-42B4-94AC-C96BF89977BE}">
      <dsp:nvSpPr>
        <dsp:cNvPr id="0" name=""/>
        <dsp:cNvSpPr/>
      </dsp:nvSpPr>
      <dsp:spPr>
        <a:xfrm>
          <a:off x="1968600" y="45178"/>
          <a:ext cx="2196000" cy="2196000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AE735B-1CA1-4ECD-A7D3-1DCF4A506005}">
      <dsp:nvSpPr>
        <dsp:cNvPr id="0" name=""/>
        <dsp:cNvSpPr/>
      </dsp:nvSpPr>
      <dsp:spPr>
        <a:xfrm>
          <a:off x="2436600" y="513178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97B52-9C77-4093-9653-4F211E77679A}">
      <dsp:nvSpPr>
        <dsp:cNvPr id="0" name=""/>
        <dsp:cNvSpPr/>
      </dsp:nvSpPr>
      <dsp:spPr>
        <a:xfrm>
          <a:off x="1266600" y="292517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Linear regression model</a:t>
          </a:r>
        </a:p>
      </dsp:txBody>
      <dsp:txXfrm>
        <a:off x="1266600" y="2925178"/>
        <a:ext cx="3600000" cy="720000"/>
      </dsp:txXfrm>
    </dsp:sp>
    <dsp:sp modelId="{3A1BE6E7-A1D1-4980-B46D-C84E5CC9781C}">
      <dsp:nvSpPr>
        <dsp:cNvPr id="0" name=""/>
        <dsp:cNvSpPr/>
      </dsp:nvSpPr>
      <dsp:spPr>
        <a:xfrm>
          <a:off x="6198600" y="45178"/>
          <a:ext cx="2196000" cy="2196000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2721E5-B905-403B-8D0C-ED80DEADD9E8}">
      <dsp:nvSpPr>
        <dsp:cNvPr id="0" name=""/>
        <dsp:cNvSpPr/>
      </dsp:nvSpPr>
      <dsp:spPr>
        <a:xfrm>
          <a:off x="6666600" y="513178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22B52-E60C-4BA7-8CD6-B757B124FD1B}">
      <dsp:nvSpPr>
        <dsp:cNvPr id="0" name=""/>
        <dsp:cNvSpPr/>
      </dsp:nvSpPr>
      <dsp:spPr>
        <a:xfrm>
          <a:off x="5496600" y="292517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R</a:t>
          </a:r>
          <a:r>
            <a:rPr lang="en-US" sz="2600" kern="1200" baseline="30000" dirty="0"/>
            <a:t>2 </a:t>
          </a:r>
          <a:r>
            <a:rPr lang="en-US" sz="2600" kern="1200" dirty="0"/>
            <a:t>= .81, MAE = 4.6, RMSE = 5.6 </a:t>
          </a:r>
        </a:p>
      </dsp:txBody>
      <dsp:txXfrm>
        <a:off x="5496600" y="2925178"/>
        <a:ext cx="36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14CB14-F816-214F-9A1A-F17BED411344}">
      <dsp:nvSpPr>
        <dsp:cNvPr id="0" name=""/>
        <dsp:cNvSpPr/>
      </dsp:nvSpPr>
      <dsp:spPr>
        <a:xfrm>
          <a:off x="0" y="2452"/>
          <a:ext cx="51302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4D9A1-E11C-3547-8F7A-122870FDA113}">
      <dsp:nvSpPr>
        <dsp:cNvPr id="0" name=""/>
        <dsp:cNvSpPr/>
      </dsp:nvSpPr>
      <dsp:spPr>
        <a:xfrm>
          <a:off x="0" y="2452"/>
          <a:ext cx="5130210" cy="1672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i="0" kern="1200" baseline="0" dirty="0" err="1"/>
            <a:t>MLPRegressor</a:t>
          </a:r>
          <a:r>
            <a:rPr lang="en-US" sz="4300" b="0" i="0" kern="1200" baseline="0" dirty="0"/>
            <a:t> with 3 hidden layers</a:t>
          </a:r>
          <a:endParaRPr lang="en-US" sz="4300" kern="1200" dirty="0"/>
        </a:p>
      </dsp:txBody>
      <dsp:txXfrm>
        <a:off x="0" y="2452"/>
        <a:ext cx="5130210" cy="1672585"/>
      </dsp:txXfrm>
    </dsp:sp>
    <dsp:sp modelId="{0D82E08E-6083-524C-AD7E-52A6A3AAE14B}">
      <dsp:nvSpPr>
        <dsp:cNvPr id="0" name=""/>
        <dsp:cNvSpPr/>
      </dsp:nvSpPr>
      <dsp:spPr>
        <a:xfrm>
          <a:off x="0" y="1675037"/>
          <a:ext cx="51302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FAE77-6E35-BD43-BD73-203F66116FDB}">
      <dsp:nvSpPr>
        <dsp:cNvPr id="0" name=""/>
        <dsp:cNvSpPr/>
      </dsp:nvSpPr>
      <dsp:spPr>
        <a:xfrm>
          <a:off x="0" y="1675037"/>
          <a:ext cx="5130210" cy="1672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Used a CV search for tuning</a:t>
          </a:r>
        </a:p>
      </dsp:txBody>
      <dsp:txXfrm>
        <a:off x="0" y="1675037"/>
        <a:ext cx="5130210" cy="1672585"/>
      </dsp:txXfrm>
    </dsp:sp>
    <dsp:sp modelId="{047BD989-6CD1-9249-A92A-A8241B1257CB}">
      <dsp:nvSpPr>
        <dsp:cNvPr id="0" name=""/>
        <dsp:cNvSpPr/>
      </dsp:nvSpPr>
      <dsp:spPr>
        <a:xfrm>
          <a:off x="0" y="3347623"/>
          <a:ext cx="51302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732172-1272-6142-B135-EC2C590BA5F3}">
      <dsp:nvSpPr>
        <dsp:cNvPr id="0" name=""/>
        <dsp:cNvSpPr/>
      </dsp:nvSpPr>
      <dsp:spPr>
        <a:xfrm>
          <a:off x="0" y="3347623"/>
          <a:ext cx="5130210" cy="1672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 baseline="0" dirty="0"/>
            <a:t>Evaluation metrics: MAE, RMSE, R²</a:t>
          </a:r>
          <a:endParaRPr lang="en-US" sz="4300" kern="1200" dirty="0"/>
        </a:p>
      </dsp:txBody>
      <dsp:txXfrm>
        <a:off x="0" y="3347623"/>
        <a:ext cx="5130210" cy="16725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0056A-7371-8D46-BE7A-B9FED5EFD264}">
      <dsp:nvSpPr>
        <dsp:cNvPr id="0" name=""/>
        <dsp:cNvSpPr/>
      </dsp:nvSpPr>
      <dsp:spPr>
        <a:xfrm>
          <a:off x="0" y="500782"/>
          <a:ext cx="10890928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Weighted </a:t>
          </a:r>
          <a:r>
            <a:rPr lang="en-US" sz="3300" kern="1200" dirty="0" err="1"/>
            <a:t>MLPRegressor</a:t>
          </a:r>
          <a:r>
            <a:rPr lang="en-US" sz="3300" kern="1200" dirty="0"/>
            <a:t> + </a:t>
          </a:r>
          <a:r>
            <a:rPr lang="en-US" sz="3300" kern="1200" dirty="0" err="1"/>
            <a:t>LightGBM</a:t>
          </a:r>
          <a:r>
            <a:rPr lang="en-US" sz="3300" kern="1200" dirty="0"/>
            <a:t> model</a:t>
          </a:r>
        </a:p>
      </dsp:txBody>
      <dsp:txXfrm>
        <a:off x="38638" y="539420"/>
        <a:ext cx="10813652" cy="714229"/>
      </dsp:txXfrm>
    </dsp:sp>
    <dsp:sp modelId="{1F7E88C1-AF40-C844-BAF9-2AA75B7E611B}">
      <dsp:nvSpPr>
        <dsp:cNvPr id="0" name=""/>
        <dsp:cNvSpPr/>
      </dsp:nvSpPr>
      <dsp:spPr>
        <a:xfrm>
          <a:off x="0" y="1387327"/>
          <a:ext cx="10890928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85% MLP / 15% LightGBM</a:t>
          </a:r>
        </a:p>
      </dsp:txBody>
      <dsp:txXfrm>
        <a:off x="38638" y="1425965"/>
        <a:ext cx="10813652" cy="714229"/>
      </dsp:txXfrm>
    </dsp:sp>
    <dsp:sp modelId="{25E8FD20-F674-8441-AEFE-A5ED96DD7F4B}">
      <dsp:nvSpPr>
        <dsp:cNvPr id="0" name=""/>
        <dsp:cNvSpPr/>
      </dsp:nvSpPr>
      <dsp:spPr>
        <a:xfrm>
          <a:off x="0" y="2273872"/>
          <a:ext cx="10890928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LightGBM</a:t>
          </a:r>
          <a:r>
            <a:rPr lang="en-US" sz="3300" kern="1200" dirty="0"/>
            <a:t> model captures relationships that MLP doesn’t</a:t>
          </a:r>
        </a:p>
      </dsp:txBody>
      <dsp:txXfrm>
        <a:off x="38638" y="2312510"/>
        <a:ext cx="10813652" cy="714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BBE15-305F-024E-88AC-72482A975F0F}" type="datetimeFigureOut">
              <a:rPr lang="en-US" smtClean="0"/>
              <a:t>12/3/25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89803-7C45-874B-BEC8-3DF0319BB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16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89803-7C45-874B-BEC8-3DF0319BBF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1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10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51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073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20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471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1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12/3/25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48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12/3/25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1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12/3/25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0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17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6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91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7.svg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Moving Equations">
            <a:extLst>
              <a:ext uri="{FF2B5EF4-FFF2-40B4-BE49-F238E27FC236}">
                <a16:creationId xmlns:a16="http://schemas.microsoft.com/office/drawing/2014/main" id="{F9EC4B72-C74A-1A39-F278-11C8915C2B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t="284" r="1" b="1"/>
          <a:stretch>
            <a:fillRect/>
          </a:stretch>
        </p:blipFill>
        <p:spPr>
          <a:xfrm>
            <a:off x="-1" y="10"/>
            <a:ext cx="12191999" cy="68579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0741CA-59A3-4426-8205-D763C968E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20CA5-B932-DE99-FC28-F92EACE18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583874"/>
            <a:ext cx="5296829" cy="2884767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>
                <a:solidFill>
                  <a:srgbClr val="FFFFFF"/>
                </a:solidFill>
              </a:rPr>
              <a:t>Lifestyle Factors &amp; Health Outcomes: An MLP Regression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81A023-B53E-F0A9-6DC9-CFFD0F911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956112"/>
            <a:ext cx="5296828" cy="1491242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Garrett Francis</a:t>
            </a:r>
          </a:p>
          <a:p>
            <a:r>
              <a:rPr lang="en-US" dirty="0">
                <a:solidFill>
                  <a:srgbClr val="FFFFFF"/>
                </a:solidFill>
              </a:rPr>
              <a:t>CSC422</a:t>
            </a:r>
          </a:p>
          <a:p>
            <a:r>
              <a:rPr lang="en-US" dirty="0">
                <a:solidFill>
                  <a:srgbClr val="FFFFFF"/>
                </a:solidFill>
              </a:rPr>
              <a:t>30 November 2025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5D162C-996E-4B39-A3EF-DB9D0EEF2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5832424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495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B3365-1B16-7467-F1D8-74A0E658A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528" y="1032764"/>
            <a:ext cx="4308672" cy="3224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Predicted vs. True for all Models</a:t>
            </a:r>
          </a:p>
        </p:txBody>
      </p:sp>
      <p:pic>
        <p:nvPicPr>
          <p:cNvPr id="5" name="Content Placeholder 4" descr="A group of graphs showing different sizes of data&#10;&#10;AI-generated content may be incorrect.">
            <a:extLst>
              <a:ext uri="{FF2B5EF4-FFF2-40B4-BE49-F238E27FC236}">
                <a16:creationId xmlns:a16="http://schemas.microsoft.com/office/drawing/2014/main" id="{30D4DFDB-AD7B-62CD-D012-0C56977BF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" b="1056"/>
          <a:stretch>
            <a:fillRect/>
          </a:stretch>
        </p:blipFill>
        <p:spPr>
          <a:xfrm>
            <a:off x="20" y="10"/>
            <a:ext cx="6931132" cy="685799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721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F9ABAB-289F-CA29-982A-906DAD79E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MLP Loss Curve</a:t>
            </a:r>
          </a:p>
        </p:txBody>
      </p:sp>
      <p:pic>
        <p:nvPicPr>
          <p:cNvPr id="3" name="Content Placeholder 2" descr="A graph with a line&#10;&#10;AI-generated content may be incorrect.">
            <a:extLst>
              <a:ext uri="{FF2B5EF4-FFF2-40B4-BE49-F238E27FC236}">
                <a16:creationId xmlns:a16="http://schemas.microsoft.com/office/drawing/2014/main" id="{38694679-526E-F46A-BDA6-CE202B843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5616" y="990201"/>
            <a:ext cx="6137616" cy="4818027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6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13ABB-2340-9FF3-8F61-7B9FF2FE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Residual Plots for all Models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1E9AE2-CAF2-0D1F-8070-FC5F99F2C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0713" y="323140"/>
            <a:ext cx="6501160" cy="577343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114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6A535-4572-2106-33A8-EE4029384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F47ED-D928-79EE-C2D7-00EDCD6DB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Contributions:</a:t>
            </a:r>
          </a:p>
          <a:p>
            <a:pPr lvl="1"/>
            <a:r>
              <a:rPr lang="en-US" dirty="0"/>
              <a:t>Created a model that beats baseline and can fairly accurately predict health scores</a:t>
            </a:r>
          </a:p>
          <a:p>
            <a:pPr lvl="1"/>
            <a:r>
              <a:rPr lang="en-US" dirty="0"/>
              <a:t>Used feature engineering to increase model performance</a:t>
            </a:r>
          </a:p>
          <a:p>
            <a:pPr lvl="1"/>
            <a:r>
              <a:rPr lang="en-US" dirty="0"/>
              <a:t>Implemented a MLP with a CV search for maximum performance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Improve feature engineering</a:t>
            </a:r>
          </a:p>
          <a:p>
            <a:pPr lvl="1"/>
            <a:r>
              <a:rPr lang="en-US" dirty="0"/>
              <a:t>Get better data </a:t>
            </a:r>
          </a:p>
        </p:txBody>
      </p:sp>
    </p:spTree>
    <p:extLst>
      <p:ext uri="{BB962C8B-B14F-4D97-AF65-F5344CB8AC3E}">
        <p14:creationId xmlns:p14="http://schemas.microsoft.com/office/powerpoint/2010/main" val="482827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29EBB-93FA-3FFC-4B96-3988C451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564" y="1249217"/>
            <a:ext cx="8298873" cy="2258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Questions?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0240" y="4290504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721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D2A42-ACEB-2A43-148B-C357CB0C7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US" sz="3600"/>
              <a:t>Background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4CC72E-F99A-99BC-557B-27E0797F32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8204439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565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365D5-6D0E-3D2E-AF99-966C7CF1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US" sz="3600"/>
              <a:t>Dataset &amp; Prediction Task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DC970CD1-FC0D-6B6D-2EA9-4B107D7B8D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4495165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2472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BEC2-BD60-4DF3-38A1-563D716B1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130938-8AF7-0A55-D929-F937C8AE85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285345"/>
              </p:ext>
            </p:extLst>
          </p:nvPr>
        </p:nvGraphicFramePr>
        <p:xfrm>
          <a:off x="640080" y="2633472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5665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5077D-ED84-F10D-86A3-D946AA91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0152" cy="1139911"/>
          </a:xfrm>
        </p:spPr>
        <p:txBody>
          <a:bodyPr>
            <a:normAutofit/>
          </a:bodyPr>
          <a:lstStyle/>
          <a:p>
            <a:r>
              <a:rPr lang="en-US" dirty="0"/>
              <a:t>Baseline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C96FDC-E4C2-7D8A-44BA-572E7CD9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4BDC640-C0C6-F3CA-77AA-47DCBCE06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9879937"/>
              </p:ext>
            </p:extLst>
          </p:nvPr>
        </p:nvGraphicFramePr>
        <p:xfrm>
          <a:off x="914400" y="2607561"/>
          <a:ext cx="10363200" cy="369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0936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37AE2-43BE-FD67-6A3E-B9E2CD2F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1"/>
            <a:ext cx="4876801" cy="1569516"/>
          </a:xfrm>
        </p:spPr>
        <p:txBody>
          <a:bodyPr anchor="t">
            <a:normAutofit/>
          </a:bodyPr>
          <a:lstStyle/>
          <a:p>
            <a:r>
              <a:rPr lang="en-US" dirty="0"/>
              <a:t>MLP Model</a:t>
            </a:r>
          </a:p>
        </p:txBody>
      </p:sp>
      <p:pic>
        <p:nvPicPr>
          <p:cNvPr id="8" name="Graphic 7" descr="Network Diagram">
            <a:extLst>
              <a:ext uri="{FF2B5EF4-FFF2-40B4-BE49-F238E27FC236}">
                <a16:creationId xmlns:a16="http://schemas.microsoft.com/office/drawing/2014/main" id="{62E46CBA-FC44-DF49-C14C-AD77D3907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232" y="2857499"/>
            <a:ext cx="3125269" cy="3125269"/>
          </a:xfrm>
          <a:prstGeom prst="rect">
            <a:avLst/>
          </a:prstGeom>
        </p:spPr>
      </p:pic>
      <p:graphicFrame>
        <p:nvGraphicFramePr>
          <p:cNvPr id="22" name="Rectangle 1">
            <a:extLst>
              <a:ext uri="{FF2B5EF4-FFF2-40B4-BE49-F238E27FC236}">
                <a16:creationId xmlns:a16="http://schemas.microsoft.com/office/drawing/2014/main" id="{8FEEEEB8-8C12-81D8-FE1E-5205D4EF29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3204144"/>
              </p:ext>
            </p:extLst>
          </p:nvPr>
        </p:nvGraphicFramePr>
        <p:xfrm>
          <a:off x="6400799" y="960119"/>
          <a:ext cx="5130210" cy="5022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0DBD50-3CB1-A513-2321-1891E3F0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57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67E5E-3811-25DD-2A7F-ECE78684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D4F2E5-817C-0F3B-0F1C-E442DDD72B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649361"/>
              </p:ext>
            </p:extLst>
          </p:nvPr>
        </p:nvGraphicFramePr>
        <p:xfrm>
          <a:off x="640080" y="2633472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622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ED85E-5263-B9E4-DA3B-B9C0CB423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Findings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12CC31FF-CA88-3CFE-9F65-458A82120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0408" y="966978"/>
            <a:ext cx="48737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4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B5D6C-0AF3-5BA7-E2BE-6934CAAE0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021842"/>
            <a:ext cx="3156857" cy="2642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Model Comparison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0527CE-FCD0-40C8-B37A-39331C2A4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011930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91F835-3142-F727-974E-A6913BEE6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4641" y="1719264"/>
            <a:ext cx="6876288" cy="410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17896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1879</TotalTime>
  <Words>213</Words>
  <Application>Microsoft Macintosh PowerPoint</Application>
  <PresentationFormat>Widescreen</PresentationFormat>
  <Paragraphs>45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Arial</vt:lpstr>
      <vt:lpstr>Grandview Display</vt:lpstr>
      <vt:lpstr>DashVTI</vt:lpstr>
      <vt:lpstr>Lifestyle Factors &amp; Health Outcomes: An MLP Regression Approach</vt:lpstr>
      <vt:lpstr>Background</vt:lpstr>
      <vt:lpstr>Dataset &amp; Prediction Task</vt:lpstr>
      <vt:lpstr>Workflow</vt:lpstr>
      <vt:lpstr>Baseline model</vt:lpstr>
      <vt:lpstr>MLP Model</vt:lpstr>
      <vt:lpstr>Ensemble Model</vt:lpstr>
      <vt:lpstr>Findings</vt:lpstr>
      <vt:lpstr>Model Comparison</vt:lpstr>
      <vt:lpstr>Predicted vs. True for all Models</vt:lpstr>
      <vt:lpstr>MLP Loss Curve</vt:lpstr>
      <vt:lpstr>Residual Plots for all Models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Garrett Francis</dc:creator>
  <cp:lastModifiedBy>Garrett Francis</cp:lastModifiedBy>
  <cp:revision>5</cp:revision>
  <dcterms:created xsi:type="dcterms:W3CDTF">2025-12-01T06:53:12Z</dcterms:created>
  <dcterms:modified xsi:type="dcterms:W3CDTF">2025-12-04T05:23:59Z</dcterms:modified>
</cp:coreProperties>
</file>